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45"/>
  </p:notesMasterIdLst>
  <p:sldIdLst>
    <p:sldId id="256" r:id="rId5"/>
    <p:sldId id="258" r:id="rId6"/>
    <p:sldId id="283" r:id="rId7"/>
    <p:sldId id="284" r:id="rId8"/>
    <p:sldId id="269" r:id="rId9"/>
    <p:sldId id="268" r:id="rId10"/>
    <p:sldId id="312" r:id="rId11"/>
    <p:sldId id="286" r:id="rId12"/>
    <p:sldId id="281" r:id="rId13"/>
    <p:sldId id="318" r:id="rId14"/>
    <p:sldId id="310" r:id="rId15"/>
    <p:sldId id="287" r:id="rId16"/>
    <p:sldId id="270" r:id="rId17"/>
    <p:sldId id="271" r:id="rId18"/>
    <p:sldId id="301" r:id="rId19"/>
    <p:sldId id="319" r:id="rId20"/>
    <p:sldId id="307" r:id="rId21"/>
    <p:sldId id="313" r:id="rId22"/>
    <p:sldId id="314" r:id="rId23"/>
    <p:sldId id="273" r:id="rId24"/>
    <p:sldId id="294" r:id="rId25"/>
    <p:sldId id="272" r:id="rId26"/>
    <p:sldId id="303" r:id="rId27"/>
    <p:sldId id="302" r:id="rId28"/>
    <p:sldId id="305" r:id="rId29"/>
    <p:sldId id="304" r:id="rId30"/>
    <p:sldId id="288" r:id="rId31"/>
    <p:sldId id="317" r:id="rId32"/>
    <p:sldId id="274" r:id="rId33"/>
    <p:sldId id="316" r:id="rId34"/>
    <p:sldId id="295" r:id="rId35"/>
    <p:sldId id="298" r:id="rId36"/>
    <p:sldId id="276" r:id="rId37"/>
    <p:sldId id="296" r:id="rId38"/>
    <p:sldId id="297" r:id="rId39"/>
    <p:sldId id="289" r:id="rId40"/>
    <p:sldId id="278" r:id="rId41"/>
    <p:sldId id="299" r:id="rId42"/>
    <p:sldId id="290" r:id="rId43"/>
    <p:sldId id="292" r:id="rId44"/>
  </p:sldIdLst>
  <p:sldSz cx="18288000" cy="10287000"/>
  <p:notesSz cx="6858000" cy="9144000"/>
  <p:embeddedFontLst>
    <p:embeddedFont>
      <p:font typeface="Calibri" panose="020F0502020204030204" pitchFamily="34" charset="0"/>
      <p:regular r:id="rId46"/>
      <p:bold r:id="rId47"/>
      <p:italic r:id="rId48"/>
      <p:boldItalic r:id="rId49"/>
    </p:embeddedFont>
    <p:embeddedFont>
      <p:font typeface="Century Gothic" panose="020B0502020202020204" pitchFamily="34" charset="0"/>
      <p:regular r:id="rId50"/>
      <p:bold r:id="rId51"/>
      <p:italic r:id="rId52"/>
      <p:boldItalic r:id="rId53"/>
    </p:embeddedFont>
    <p:embeddedFont>
      <p:font typeface="Consolas" panose="020B0609020204030204" pitchFamily="49" charset="0"/>
      <p:regular r:id="rId54"/>
      <p:bold r:id="rId55"/>
      <p:italic r:id="rId56"/>
      <p:boldItalic r:id="rId57"/>
    </p:embeddedFont>
    <p:embeddedFont>
      <p:font typeface="Forte" panose="03060902040502070203" pitchFamily="66" charset="0"/>
      <p:regular r:id="rId58"/>
    </p:embeddedFont>
    <p:embeddedFont>
      <p:font typeface="Roboto" panose="02000000000000000000" pitchFamily="2" charset="0"/>
      <p:regular r:id="rId59"/>
      <p:bold r:id="rId60"/>
      <p:italic r:id="rId61"/>
      <p:boldItalic r:id="rId62"/>
    </p:embeddedFont>
    <p:embeddedFont>
      <p:font typeface="Roboto Bold" panose="02000000000000000000" pitchFamily="2" charset="0"/>
      <p:regular r:id="rId63"/>
      <p:bold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7B4696E-726F-4939-BE89-C94CF626AF6A}">
          <p14:sldIdLst>
            <p14:sldId id="256"/>
            <p14:sldId id="258"/>
            <p14:sldId id="283"/>
            <p14:sldId id="284"/>
          </p14:sldIdLst>
        </p14:section>
        <p14:section name="Workflow Summary" id="{5016F106-CC94-4E90-8429-7E00B1DDF3BD}">
          <p14:sldIdLst>
            <p14:sldId id="269"/>
            <p14:sldId id="268"/>
            <p14:sldId id="312"/>
          </p14:sldIdLst>
        </p14:section>
        <p14:section name="Step 0: Setup and Deployment" id="{50B4AAC9-8732-4F79-8936-C67BAA2DD121}">
          <p14:sldIdLst>
            <p14:sldId id="286"/>
            <p14:sldId id="281"/>
            <p14:sldId id="318"/>
            <p14:sldId id="310"/>
          </p14:sldIdLst>
        </p14:section>
        <p14:section name="Step 1 + 2: Dynamo Scripts" id="{367E57D8-F4C4-4BD2-94EF-6A23FF42C10A}">
          <p14:sldIdLst>
            <p14:sldId id="287"/>
            <p14:sldId id="270"/>
            <p14:sldId id="271"/>
            <p14:sldId id="301"/>
            <p14:sldId id="319"/>
            <p14:sldId id="307"/>
            <p14:sldId id="313"/>
            <p14:sldId id="314"/>
            <p14:sldId id="273"/>
            <p14:sldId id="294"/>
            <p14:sldId id="272"/>
            <p14:sldId id="303"/>
            <p14:sldId id="302"/>
            <p14:sldId id="305"/>
            <p14:sldId id="304"/>
          </p14:sldIdLst>
        </p14:section>
        <p14:section name="Steps 3-5: Power BI" id="{B3B9E067-3923-46C3-8D60-3E930CDB89C9}">
          <p14:sldIdLst>
            <p14:sldId id="288"/>
            <p14:sldId id="317"/>
            <p14:sldId id="274"/>
            <p14:sldId id="316"/>
            <p14:sldId id="295"/>
            <p14:sldId id="298"/>
            <p14:sldId id="276"/>
            <p14:sldId id="296"/>
            <p14:sldId id="297"/>
          </p14:sldIdLst>
        </p14:section>
        <p14:section name="Scaling Considerations" id="{EFDF4784-C400-42A6-9DBE-B995BE132920}">
          <p14:sldIdLst>
            <p14:sldId id="289"/>
            <p14:sldId id="278"/>
            <p14:sldId id="299"/>
          </p14:sldIdLst>
        </p14:section>
        <p14:section name="Conclusion" id="{DE10BFA6-51E7-421E-8F16-CA1617708D99}">
          <p14:sldIdLst>
            <p14:sldId id="290"/>
            <p14:sldId id="292"/>
          </p14:sldIdLst>
        </p14:section>
        <p14:section name="Template Slides" id="{FBC318FB-B47D-4205-99C5-BC146968238A}">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FFBDD5"/>
    <a:srgbClr val="FDEA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8A4D00-6B00-40C4-A974-6C984785B024}" v="237" dt="2023-06-11T23:14:21.9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81" autoAdjust="0"/>
    <p:restoredTop sz="90116" autoAdjust="0"/>
  </p:normalViewPr>
  <p:slideViewPr>
    <p:cSldViewPr snapToGrid="0">
      <p:cViewPr varScale="1">
        <p:scale>
          <a:sx n="94" d="100"/>
          <a:sy n="94" d="100"/>
        </p:scale>
        <p:origin x="648" y="6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font" Target="fonts/font2.fntdata"/><Relationship Id="rId63" Type="http://schemas.openxmlformats.org/officeDocument/2006/relationships/font" Target="fonts/font18.fntdata"/><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font" Target="fonts/font16.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font" Target="fonts/font6.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9.fntdata"/><Relationship Id="rId62" Type="http://schemas.openxmlformats.org/officeDocument/2006/relationships/font" Target="fonts/font17.fntdata"/><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font" Target="fonts/font5.fntdata"/><Relationship Id="rId55" Type="http://schemas.openxmlformats.org/officeDocument/2006/relationships/font" Target="fonts/font1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orley, Therese" userId="S::tworley@thorntontomasetti.com::ccfe5975-bf82-4d96-a30c-c6f75d91b1e1" providerId="AD" clId="Web-{E40B1A50-B6D4-5F34-CD4F-84F210ED6509}"/>
    <pc:docChg chg="modSld">
      <pc:chgData name="Worley, Therese" userId="S::tworley@thorntontomasetti.com::ccfe5975-bf82-4d96-a30c-c6f75d91b1e1" providerId="AD" clId="Web-{E40B1A50-B6D4-5F34-CD4F-84F210ED6509}" dt="2023-06-07T15:30:57.605" v="2" actId="20577"/>
      <pc:docMkLst>
        <pc:docMk/>
      </pc:docMkLst>
      <pc:sldChg chg="modSp">
        <pc:chgData name="Worley, Therese" userId="S::tworley@thorntontomasetti.com::ccfe5975-bf82-4d96-a30c-c6f75d91b1e1" providerId="AD" clId="Web-{E40B1A50-B6D4-5F34-CD4F-84F210ED6509}" dt="2023-06-07T15:30:57.605" v="2" actId="20577"/>
        <pc:sldMkLst>
          <pc:docMk/>
          <pc:sldMk cId="0" sldId="258"/>
        </pc:sldMkLst>
        <pc:spChg chg="mod">
          <ac:chgData name="Worley, Therese" userId="S::tworley@thorntontomasetti.com::ccfe5975-bf82-4d96-a30c-c6f75d91b1e1" providerId="AD" clId="Web-{E40B1A50-B6D4-5F34-CD4F-84F210ED6509}" dt="2023-06-07T15:30:57.605" v="2" actId="20577"/>
          <ac:spMkLst>
            <pc:docMk/>
            <pc:sldMk cId="0" sldId="258"/>
            <ac:spMk id="4" creationId="{00000000-0000-0000-0000-000000000000}"/>
          </ac:spMkLst>
        </pc:spChg>
      </pc:sldChg>
    </pc:docChg>
  </pc:docChgLst>
  <pc:docChgLst>
    <pc:chgData name="Feracor, James" userId="84027bb8-3bf2-4d48-b8cd-9732617c25f2" providerId="ADAL" clId="{47F87D30-78E2-4DE4-9AF4-98EDFC5DE98D}"/>
    <pc:docChg chg="undo redo custSel addSld delSld modSld sldOrd addSection delSection modSection">
      <pc:chgData name="Feracor, James" userId="84027bb8-3bf2-4d48-b8cd-9732617c25f2" providerId="ADAL" clId="{47F87D30-78E2-4DE4-9AF4-98EDFC5DE98D}" dt="2023-06-07T16:00:04.874" v="17197" actId="478"/>
      <pc:docMkLst>
        <pc:docMk/>
      </pc:docMkLst>
      <pc:sldChg chg="addSp delSp modSp mod">
        <pc:chgData name="Feracor, James" userId="84027bb8-3bf2-4d48-b8cd-9732617c25f2" providerId="ADAL" clId="{47F87D30-78E2-4DE4-9AF4-98EDFC5DE98D}" dt="2023-05-24T18:36:11.242" v="4606" actId="1076"/>
        <pc:sldMkLst>
          <pc:docMk/>
          <pc:sldMk cId="0" sldId="256"/>
        </pc:sldMkLst>
        <pc:spChg chg="add mod">
          <ac:chgData name="Feracor, James" userId="84027bb8-3bf2-4d48-b8cd-9732617c25f2" providerId="ADAL" clId="{47F87D30-78E2-4DE4-9AF4-98EDFC5DE98D}" dt="2023-05-24T18:32:23.657" v="4604" actId="207"/>
          <ac:spMkLst>
            <pc:docMk/>
            <pc:sldMk cId="0" sldId="256"/>
            <ac:spMk id="9" creationId="{9BA63C9D-477C-A967-50FF-C15E2EBE4D73}"/>
          </ac:spMkLst>
        </pc:spChg>
        <pc:spChg chg="mod">
          <ac:chgData name="Feracor, James" userId="84027bb8-3bf2-4d48-b8cd-9732617c25f2" providerId="ADAL" clId="{47F87D30-78E2-4DE4-9AF4-98EDFC5DE98D}" dt="2023-05-24T16:00:04.896" v="312" actId="207"/>
          <ac:spMkLst>
            <pc:docMk/>
            <pc:sldMk cId="0" sldId="256"/>
            <ac:spMk id="15" creationId="{00000000-0000-0000-0000-000000000000}"/>
          </ac:spMkLst>
        </pc:spChg>
        <pc:spChg chg="mod topLvl">
          <ac:chgData name="Feracor, James" userId="84027bb8-3bf2-4d48-b8cd-9732617c25f2" providerId="ADAL" clId="{47F87D30-78E2-4DE4-9AF4-98EDFC5DE98D}" dt="2023-05-24T18:31:56.223" v="4603" actId="1076"/>
          <ac:spMkLst>
            <pc:docMk/>
            <pc:sldMk cId="0" sldId="256"/>
            <ac:spMk id="16" creationId="{00000000-0000-0000-0000-000000000000}"/>
          </ac:spMkLst>
        </pc:spChg>
        <pc:spChg chg="mod">
          <ac:chgData name="Feracor, James" userId="84027bb8-3bf2-4d48-b8cd-9732617c25f2" providerId="ADAL" clId="{47F87D30-78E2-4DE4-9AF4-98EDFC5DE98D}" dt="2023-05-24T18:36:09.122" v="4605"/>
          <ac:spMkLst>
            <pc:docMk/>
            <pc:sldMk cId="0" sldId="256"/>
            <ac:spMk id="18" creationId="{908BE7E4-9A40-332B-D9A0-F8D3DB98711E}"/>
          </ac:spMkLst>
        </pc:spChg>
        <pc:spChg chg="add mod topLvl">
          <ac:chgData name="Feracor, James" userId="84027bb8-3bf2-4d48-b8cd-9732617c25f2" providerId="ADAL" clId="{47F87D30-78E2-4DE4-9AF4-98EDFC5DE98D}" dt="2023-05-24T18:31:56.223" v="4603" actId="1076"/>
          <ac:spMkLst>
            <pc:docMk/>
            <pc:sldMk cId="0" sldId="256"/>
            <ac:spMk id="24" creationId="{89306074-094B-2598-6323-0AF637A33051}"/>
          </ac:spMkLst>
        </pc:spChg>
        <pc:spChg chg="add mod">
          <ac:chgData name="Feracor, James" userId="84027bb8-3bf2-4d48-b8cd-9732617c25f2" providerId="ADAL" clId="{47F87D30-78E2-4DE4-9AF4-98EDFC5DE98D}" dt="2023-05-24T18:31:56.223" v="4603" actId="1076"/>
          <ac:spMkLst>
            <pc:docMk/>
            <pc:sldMk cId="0" sldId="256"/>
            <ac:spMk id="27" creationId="{12093ABD-BA9F-50FC-4DE0-35567F1789C4}"/>
          </ac:spMkLst>
        </pc:spChg>
        <pc:spChg chg="add mod">
          <ac:chgData name="Feracor, James" userId="84027bb8-3bf2-4d48-b8cd-9732617c25f2" providerId="ADAL" clId="{47F87D30-78E2-4DE4-9AF4-98EDFC5DE98D}" dt="2023-05-24T18:31:56.223" v="4603" actId="1076"/>
          <ac:spMkLst>
            <pc:docMk/>
            <pc:sldMk cId="0" sldId="256"/>
            <ac:spMk id="31" creationId="{C3D09ED6-3CCA-BA63-C744-5A1000DAB038}"/>
          </ac:spMkLst>
        </pc:spChg>
        <pc:spChg chg="add del mod">
          <ac:chgData name="Feracor, James" userId="84027bb8-3bf2-4d48-b8cd-9732617c25f2" providerId="ADAL" clId="{47F87D30-78E2-4DE4-9AF4-98EDFC5DE98D}" dt="2023-05-24T15:59:23.607" v="282" actId="478"/>
          <ac:spMkLst>
            <pc:docMk/>
            <pc:sldMk cId="0" sldId="256"/>
            <ac:spMk id="33" creationId="{FBF6A429-77A1-D448-983C-EC758DA66525}"/>
          </ac:spMkLst>
        </pc:spChg>
        <pc:spChg chg="add mod">
          <ac:chgData name="Feracor, James" userId="84027bb8-3bf2-4d48-b8cd-9732617c25f2" providerId="ADAL" clId="{47F87D30-78E2-4DE4-9AF4-98EDFC5DE98D}" dt="2023-05-24T16:00:40.090" v="320" actId="14100"/>
          <ac:spMkLst>
            <pc:docMk/>
            <pc:sldMk cId="0" sldId="256"/>
            <ac:spMk id="34" creationId="{542F9E4B-4F4D-24AC-34C8-B0B265699003}"/>
          </ac:spMkLst>
        </pc:spChg>
        <pc:grpChg chg="add mod">
          <ac:chgData name="Feracor, James" userId="84027bb8-3bf2-4d48-b8cd-9732617c25f2" providerId="ADAL" clId="{47F87D30-78E2-4DE4-9AF4-98EDFC5DE98D}" dt="2023-05-24T18:31:56.223" v="4603" actId="1076"/>
          <ac:grpSpMkLst>
            <pc:docMk/>
            <pc:sldMk cId="0" sldId="256"/>
            <ac:grpSpMk id="10" creationId="{03C75FA4-70F6-B865-3DFC-35775F970C19}"/>
          </ac:grpSpMkLst>
        </pc:grpChg>
        <pc:grpChg chg="add mod">
          <ac:chgData name="Feracor, James" userId="84027bb8-3bf2-4d48-b8cd-9732617c25f2" providerId="ADAL" clId="{47F87D30-78E2-4DE4-9AF4-98EDFC5DE98D}" dt="2023-05-24T18:36:11.242" v="4606" actId="1076"/>
          <ac:grpSpMkLst>
            <pc:docMk/>
            <pc:sldMk cId="0" sldId="256"/>
            <ac:grpSpMk id="11" creationId="{6E0DD181-968C-3162-D0F8-1FF1B128EDBE}"/>
          </ac:grpSpMkLst>
        </pc:grpChg>
        <pc:grpChg chg="add del mod">
          <ac:chgData name="Feracor, James" userId="84027bb8-3bf2-4d48-b8cd-9732617c25f2" providerId="ADAL" clId="{47F87D30-78E2-4DE4-9AF4-98EDFC5DE98D}" dt="2023-05-24T15:58:18.257" v="242" actId="165"/>
          <ac:grpSpMkLst>
            <pc:docMk/>
            <pc:sldMk cId="0" sldId="256"/>
            <ac:grpSpMk id="30" creationId="{99F7F7DD-E499-D7C2-630F-EA022E08C61C}"/>
          </ac:grpSpMkLst>
        </pc:grpChg>
        <pc:grpChg chg="add mod">
          <ac:chgData name="Feracor, James" userId="84027bb8-3bf2-4d48-b8cd-9732617c25f2" providerId="ADAL" clId="{47F87D30-78E2-4DE4-9AF4-98EDFC5DE98D}" dt="2023-05-24T18:31:56.223" v="4603" actId="1076"/>
          <ac:grpSpMkLst>
            <pc:docMk/>
            <pc:sldMk cId="0" sldId="256"/>
            <ac:grpSpMk id="32" creationId="{A9BF2CB0-D6DD-0833-2DE6-67DDDD47104B}"/>
          </ac:grpSpMkLst>
        </pc:grpChg>
        <pc:picChg chg="mod">
          <ac:chgData name="Feracor, James" userId="84027bb8-3bf2-4d48-b8cd-9732617c25f2" providerId="ADAL" clId="{47F87D30-78E2-4DE4-9AF4-98EDFC5DE98D}" dt="2023-05-24T18:36:09.122" v="4605"/>
          <ac:picMkLst>
            <pc:docMk/>
            <pc:sldMk cId="0" sldId="256"/>
            <ac:picMk id="12" creationId="{69A242FE-12FA-1342-3010-BC364005FAD7}"/>
          </ac:picMkLst>
        </pc:picChg>
        <pc:picChg chg="mod">
          <ac:chgData name="Feracor, James" userId="84027bb8-3bf2-4d48-b8cd-9732617c25f2" providerId="ADAL" clId="{47F87D30-78E2-4DE4-9AF4-98EDFC5DE98D}" dt="2023-05-24T18:36:09.122" v="4605"/>
          <ac:picMkLst>
            <pc:docMk/>
            <pc:sldMk cId="0" sldId="256"/>
            <ac:picMk id="17" creationId="{47C86AD7-8981-3C8C-5F1C-75A24DD8D924}"/>
          </ac:picMkLst>
        </pc:picChg>
        <pc:picChg chg="add mod modCrop">
          <ac:chgData name="Feracor, James" userId="84027bb8-3bf2-4d48-b8cd-9732617c25f2" providerId="ADAL" clId="{47F87D30-78E2-4DE4-9AF4-98EDFC5DE98D}" dt="2023-05-24T18:31:56.223" v="4603" actId="1076"/>
          <ac:picMkLst>
            <pc:docMk/>
            <pc:sldMk cId="0" sldId="256"/>
            <ac:picMk id="26" creationId="{23D1A614-58E9-DABB-CB68-83472B3F5BB8}"/>
          </ac:picMkLst>
        </pc:picChg>
        <pc:picChg chg="add mod topLvl">
          <ac:chgData name="Feracor, James" userId="84027bb8-3bf2-4d48-b8cd-9732617c25f2" providerId="ADAL" clId="{47F87D30-78E2-4DE4-9AF4-98EDFC5DE98D}" dt="2023-05-24T18:31:56.223" v="4603" actId="1076"/>
          <ac:picMkLst>
            <pc:docMk/>
            <pc:sldMk cId="0" sldId="256"/>
            <ac:picMk id="28" creationId="{9E26099F-9905-2EA0-8AD2-16721734D41B}"/>
          </ac:picMkLst>
        </pc:picChg>
        <pc:picChg chg="add mod topLvl">
          <ac:chgData name="Feracor, James" userId="84027bb8-3bf2-4d48-b8cd-9732617c25f2" providerId="ADAL" clId="{47F87D30-78E2-4DE4-9AF4-98EDFC5DE98D}" dt="2023-05-24T18:31:56.223" v="4603" actId="1076"/>
          <ac:picMkLst>
            <pc:docMk/>
            <pc:sldMk cId="0" sldId="256"/>
            <ac:picMk id="29" creationId="{03D683A5-35F4-88C3-CF54-6EA2037709F4}"/>
          </ac:picMkLst>
        </pc:picChg>
        <pc:picChg chg="mod">
          <ac:chgData name="Feracor, James" userId="84027bb8-3bf2-4d48-b8cd-9732617c25f2" providerId="ADAL" clId="{47F87D30-78E2-4DE4-9AF4-98EDFC5DE98D}" dt="2023-05-24T18:31:56.223" v="4603" actId="1076"/>
          <ac:picMkLst>
            <pc:docMk/>
            <pc:sldMk cId="0" sldId="256"/>
            <ac:picMk id="1026" creationId="{F23BEB47-FC9B-43AE-7D5A-537E5CC5553C}"/>
          </ac:picMkLst>
        </pc:picChg>
      </pc:sldChg>
      <pc:sldChg chg="addSp delSp modSp del mod">
        <pc:chgData name="Feracor, James" userId="84027bb8-3bf2-4d48-b8cd-9732617c25f2" providerId="ADAL" clId="{47F87D30-78E2-4DE4-9AF4-98EDFC5DE98D}" dt="2023-06-02T02:28:40.450" v="8437" actId="47"/>
        <pc:sldMkLst>
          <pc:docMk/>
          <pc:sldMk cId="0" sldId="257"/>
        </pc:sldMkLst>
        <pc:spChg chg="add mod">
          <ac:chgData name="Feracor, James" userId="84027bb8-3bf2-4d48-b8cd-9732617c25f2" providerId="ADAL" clId="{47F87D30-78E2-4DE4-9AF4-98EDFC5DE98D}" dt="2023-05-24T15:52:49.203" v="113" actId="1076"/>
          <ac:spMkLst>
            <pc:docMk/>
            <pc:sldMk cId="0" sldId="257"/>
            <ac:spMk id="2" creationId="{2EED1A95-6533-CC16-92EE-E2FDA07FA6C0}"/>
          </ac:spMkLst>
        </pc:spChg>
        <pc:spChg chg="add mod">
          <ac:chgData name="Feracor, James" userId="84027bb8-3bf2-4d48-b8cd-9732617c25f2" providerId="ADAL" clId="{47F87D30-78E2-4DE4-9AF4-98EDFC5DE98D}" dt="2023-05-24T16:02:15.200" v="342"/>
          <ac:spMkLst>
            <pc:docMk/>
            <pc:sldMk cId="0" sldId="257"/>
            <ac:spMk id="3" creationId="{F1D807DF-212C-A1C2-5780-3C8434A4D17A}"/>
          </ac:spMkLst>
        </pc:spChg>
        <pc:spChg chg="mod">
          <ac:chgData name="Feracor, James" userId="84027bb8-3bf2-4d48-b8cd-9732617c25f2" providerId="ADAL" clId="{47F87D30-78E2-4DE4-9AF4-98EDFC5DE98D}" dt="2023-05-24T16:00:54.344" v="323" actId="207"/>
          <ac:spMkLst>
            <pc:docMk/>
            <pc:sldMk cId="0" sldId="257"/>
            <ac:spMk id="7" creationId="{00000000-0000-0000-0000-000000000000}"/>
          </ac:spMkLst>
        </pc:spChg>
        <pc:spChg chg="del">
          <ac:chgData name="Feracor, James" userId="84027bb8-3bf2-4d48-b8cd-9732617c25f2" providerId="ADAL" clId="{47F87D30-78E2-4DE4-9AF4-98EDFC5DE98D}" dt="2023-06-02T02:27:56.815" v="8428" actId="21"/>
          <ac:spMkLst>
            <pc:docMk/>
            <pc:sldMk cId="0" sldId="257"/>
            <ac:spMk id="8" creationId="{00000000-0000-0000-0000-000000000000}"/>
          </ac:spMkLst>
        </pc:spChg>
        <pc:spChg chg="del">
          <ac:chgData name="Feracor, James" userId="84027bb8-3bf2-4d48-b8cd-9732617c25f2" providerId="ADAL" clId="{47F87D30-78E2-4DE4-9AF4-98EDFC5DE98D}" dt="2023-05-24T15:51:57.026" v="76" actId="478"/>
          <ac:spMkLst>
            <pc:docMk/>
            <pc:sldMk cId="0" sldId="257"/>
            <ac:spMk id="17" creationId="{FB2BD75E-5A1C-15F9-6E01-B69881911061}"/>
          </ac:spMkLst>
        </pc:spChg>
      </pc:sldChg>
      <pc:sldChg chg="addSp delSp modSp mod">
        <pc:chgData name="Feracor, James" userId="84027bb8-3bf2-4d48-b8cd-9732617c25f2" providerId="ADAL" clId="{47F87D30-78E2-4DE4-9AF4-98EDFC5DE98D}" dt="2023-06-02T02:28:38.511" v="8436" actId="1076"/>
        <pc:sldMkLst>
          <pc:docMk/>
          <pc:sldMk cId="0" sldId="258"/>
        </pc:sldMkLst>
        <pc:spChg chg="mod">
          <ac:chgData name="Feracor, James" userId="84027bb8-3bf2-4d48-b8cd-9732617c25f2" providerId="ADAL" clId="{47F87D30-78E2-4DE4-9AF4-98EDFC5DE98D}" dt="2023-06-02T02:28:38.511" v="8436" actId="1076"/>
          <ac:spMkLst>
            <pc:docMk/>
            <pc:sldMk cId="0" sldId="258"/>
            <ac:spMk id="2" creationId="{00000000-0000-0000-0000-000000000000}"/>
          </ac:spMkLst>
        </pc:spChg>
        <pc:spChg chg="mod">
          <ac:chgData name="Feracor, James" userId="84027bb8-3bf2-4d48-b8cd-9732617c25f2" providerId="ADAL" clId="{47F87D30-78E2-4DE4-9AF4-98EDFC5DE98D}" dt="2023-06-02T02:28:38.511" v="8436" actId="1076"/>
          <ac:spMkLst>
            <pc:docMk/>
            <pc:sldMk cId="0" sldId="258"/>
            <ac:spMk id="3" creationId="{00000000-0000-0000-0000-000000000000}"/>
          </ac:spMkLst>
        </pc:spChg>
        <pc:spChg chg="mod">
          <ac:chgData name="Feracor, James" userId="84027bb8-3bf2-4d48-b8cd-9732617c25f2" providerId="ADAL" clId="{47F87D30-78E2-4DE4-9AF4-98EDFC5DE98D}" dt="2023-06-02T02:28:38.511" v="8436" actId="1076"/>
          <ac:spMkLst>
            <pc:docMk/>
            <pc:sldMk cId="0" sldId="258"/>
            <ac:spMk id="4" creationId="{00000000-0000-0000-0000-000000000000}"/>
          </ac:spMkLst>
        </pc:spChg>
        <pc:spChg chg="mod">
          <ac:chgData name="Feracor, James" userId="84027bb8-3bf2-4d48-b8cd-9732617c25f2" providerId="ADAL" clId="{47F87D30-78E2-4DE4-9AF4-98EDFC5DE98D}" dt="2023-06-02T02:28:38.511" v="8436" actId="1076"/>
          <ac:spMkLst>
            <pc:docMk/>
            <pc:sldMk cId="0" sldId="258"/>
            <ac:spMk id="5" creationId="{00000000-0000-0000-0000-000000000000}"/>
          </ac:spMkLst>
        </pc:spChg>
        <pc:spChg chg="add mod">
          <ac:chgData name="Feracor, James" userId="84027bb8-3bf2-4d48-b8cd-9732617c25f2" providerId="ADAL" clId="{47F87D30-78E2-4DE4-9AF4-98EDFC5DE98D}" dt="2023-05-24T16:02:17.005" v="343"/>
          <ac:spMkLst>
            <pc:docMk/>
            <pc:sldMk cId="0" sldId="258"/>
            <ac:spMk id="6" creationId="{155D41A2-5582-DC73-633C-1EDA0294A9B6}"/>
          </ac:spMkLst>
        </pc:spChg>
        <pc:spChg chg="add mod">
          <ac:chgData name="Feracor, James" userId="84027bb8-3bf2-4d48-b8cd-9732617c25f2" providerId="ADAL" clId="{47F87D30-78E2-4DE4-9AF4-98EDFC5DE98D}" dt="2023-06-02T02:28:38.511" v="8436" actId="1076"/>
          <ac:spMkLst>
            <pc:docMk/>
            <pc:sldMk cId="0" sldId="258"/>
            <ac:spMk id="7" creationId="{DEDE50F6-8ECA-AD9B-A917-8ECE9BF74477}"/>
          </ac:spMkLst>
        </pc:spChg>
        <pc:spChg chg="del">
          <ac:chgData name="Feracor, James" userId="84027bb8-3bf2-4d48-b8cd-9732617c25f2" providerId="ADAL" clId="{47F87D30-78E2-4DE4-9AF4-98EDFC5DE98D}" dt="2023-05-24T15:49:37.657" v="50" actId="478"/>
          <ac:spMkLst>
            <pc:docMk/>
            <pc:sldMk cId="0" sldId="258"/>
            <ac:spMk id="11" creationId="{4004686F-160C-1BB2-C997-EDCA6CCDBDF3}"/>
          </ac:spMkLst>
        </pc:spChg>
      </pc:sldChg>
      <pc:sldChg chg="addSp modSp del ord">
        <pc:chgData name="Feracor, James" userId="84027bb8-3bf2-4d48-b8cd-9732617c25f2" providerId="ADAL" clId="{47F87D30-78E2-4DE4-9AF4-98EDFC5DE98D}" dt="2023-06-02T05:59:21.606" v="14600" actId="47"/>
        <pc:sldMkLst>
          <pc:docMk/>
          <pc:sldMk cId="0" sldId="259"/>
        </pc:sldMkLst>
        <pc:spChg chg="add mod">
          <ac:chgData name="Feracor, James" userId="84027bb8-3bf2-4d48-b8cd-9732617c25f2" providerId="ADAL" clId="{47F87D30-78E2-4DE4-9AF4-98EDFC5DE98D}" dt="2023-05-24T16:02:19.034" v="344"/>
          <ac:spMkLst>
            <pc:docMk/>
            <pc:sldMk cId="0" sldId="259"/>
            <ac:spMk id="4" creationId="{BEA09C2B-6C1C-D881-4AAA-BD2FEF1356C4}"/>
          </ac:spMkLst>
        </pc:spChg>
      </pc:sldChg>
      <pc:sldChg chg="addSp delSp modSp del mod ord">
        <pc:chgData name="Feracor, James" userId="84027bb8-3bf2-4d48-b8cd-9732617c25f2" providerId="ADAL" clId="{47F87D30-78E2-4DE4-9AF4-98EDFC5DE98D}" dt="2023-06-02T05:59:04.490" v="14599" actId="47"/>
        <pc:sldMkLst>
          <pc:docMk/>
          <pc:sldMk cId="0" sldId="260"/>
        </pc:sldMkLst>
        <pc:spChg chg="add mod">
          <ac:chgData name="Feracor, James" userId="84027bb8-3bf2-4d48-b8cd-9732617c25f2" providerId="ADAL" clId="{47F87D30-78E2-4DE4-9AF4-98EDFC5DE98D}" dt="2023-05-24T16:02:22.254" v="345"/>
          <ac:spMkLst>
            <pc:docMk/>
            <pc:sldMk cId="0" sldId="260"/>
            <ac:spMk id="2" creationId="{E9937839-16B0-30AE-FE9C-D454328F7D31}"/>
          </ac:spMkLst>
        </pc:spChg>
        <pc:spChg chg="del">
          <ac:chgData name="Feracor, James" userId="84027bb8-3bf2-4d48-b8cd-9732617c25f2" providerId="ADAL" clId="{47F87D30-78E2-4DE4-9AF4-98EDFC5DE98D}" dt="2023-05-24T15:51:59.542" v="77" actId="478"/>
          <ac:spMkLst>
            <pc:docMk/>
            <pc:sldMk cId="0" sldId="260"/>
            <ac:spMk id="7" creationId="{E422B696-F1A7-C43C-B63A-65DD403826DF}"/>
          </ac:spMkLst>
        </pc:spChg>
      </pc:sldChg>
      <pc:sldChg chg="addSp delSp modSp del mod">
        <pc:chgData name="Feracor, James" userId="84027bb8-3bf2-4d48-b8cd-9732617c25f2" providerId="ADAL" clId="{47F87D30-78E2-4DE4-9AF4-98EDFC5DE98D}" dt="2023-06-02T05:59:52.188" v="14604" actId="47"/>
        <pc:sldMkLst>
          <pc:docMk/>
          <pc:sldMk cId="0" sldId="261"/>
        </pc:sldMkLst>
        <pc:spChg chg="del">
          <ac:chgData name="Feracor, James" userId="84027bb8-3bf2-4d48-b8cd-9732617c25f2" providerId="ADAL" clId="{47F87D30-78E2-4DE4-9AF4-98EDFC5DE98D}" dt="2023-06-02T05:59:35.082" v="14603" actId="478"/>
          <ac:spMkLst>
            <pc:docMk/>
            <pc:sldMk cId="0" sldId="261"/>
            <ac:spMk id="4" creationId="{00000000-0000-0000-0000-000000000000}"/>
          </ac:spMkLst>
        </pc:spChg>
        <pc:spChg chg="add mod">
          <ac:chgData name="Feracor, James" userId="84027bb8-3bf2-4d48-b8cd-9732617c25f2" providerId="ADAL" clId="{47F87D30-78E2-4DE4-9AF4-98EDFC5DE98D}" dt="2023-05-24T16:02:24.393" v="346"/>
          <ac:spMkLst>
            <pc:docMk/>
            <pc:sldMk cId="0" sldId="261"/>
            <ac:spMk id="7" creationId="{EDABF24C-7131-4DD6-1BA3-C84EA084D5E9}"/>
          </ac:spMkLst>
        </pc:spChg>
        <pc:spChg chg="add mod">
          <ac:chgData name="Feracor, James" userId="84027bb8-3bf2-4d48-b8cd-9732617c25f2" providerId="ADAL" clId="{47F87D30-78E2-4DE4-9AF4-98EDFC5DE98D}" dt="2023-05-24T16:02:26.112" v="347"/>
          <ac:spMkLst>
            <pc:docMk/>
            <pc:sldMk cId="0" sldId="261"/>
            <ac:spMk id="8" creationId="{E0A275EA-C26B-F603-BF02-9BE937D45B55}"/>
          </ac:spMkLst>
        </pc:spChg>
        <pc:spChg chg="del">
          <ac:chgData name="Feracor, James" userId="84027bb8-3bf2-4d48-b8cd-9732617c25f2" providerId="ADAL" clId="{47F87D30-78E2-4DE4-9AF4-98EDFC5DE98D}" dt="2023-05-24T15:52:04.564" v="78" actId="478"/>
          <ac:spMkLst>
            <pc:docMk/>
            <pc:sldMk cId="0" sldId="261"/>
            <ac:spMk id="12" creationId="{534C81F0-426B-3AD9-62F9-DECE74FCF681}"/>
          </ac:spMkLst>
        </pc:spChg>
      </pc:sldChg>
      <pc:sldChg chg="addSp modSp mod modShow">
        <pc:chgData name="Feracor, James" userId="84027bb8-3bf2-4d48-b8cd-9732617c25f2" providerId="ADAL" clId="{47F87D30-78E2-4DE4-9AF4-98EDFC5DE98D}" dt="2023-06-02T06:26:59.030" v="15771" actId="729"/>
        <pc:sldMkLst>
          <pc:docMk/>
          <pc:sldMk cId="0" sldId="262"/>
        </pc:sldMkLst>
        <pc:spChg chg="add mod">
          <ac:chgData name="Feracor, James" userId="84027bb8-3bf2-4d48-b8cd-9732617c25f2" providerId="ADAL" clId="{47F87D30-78E2-4DE4-9AF4-98EDFC5DE98D}" dt="2023-05-24T16:02:28.632" v="349"/>
          <ac:spMkLst>
            <pc:docMk/>
            <pc:sldMk cId="0" sldId="262"/>
            <ac:spMk id="4" creationId="{04DFD810-4348-79CA-701C-3A14345D6A06}"/>
          </ac:spMkLst>
        </pc:spChg>
      </pc:sldChg>
      <pc:sldChg chg="addSp delSp modSp del mod">
        <pc:chgData name="Feracor, James" userId="84027bb8-3bf2-4d48-b8cd-9732617c25f2" providerId="ADAL" clId="{47F87D30-78E2-4DE4-9AF4-98EDFC5DE98D}" dt="2023-06-02T06:26:21.683" v="15741" actId="47"/>
        <pc:sldMkLst>
          <pc:docMk/>
          <pc:sldMk cId="0" sldId="263"/>
        </pc:sldMkLst>
        <pc:spChg chg="del">
          <ac:chgData name="Feracor, James" userId="84027bb8-3bf2-4d48-b8cd-9732617c25f2" providerId="ADAL" clId="{47F87D30-78E2-4DE4-9AF4-98EDFC5DE98D}" dt="2023-06-02T06:26:18.897" v="15740" actId="478"/>
          <ac:spMkLst>
            <pc:docMk/>
            <pc:sldMk cId="0" sldId="263"/>
            <ac:spMk id="3" creationId="{00000000-0000-0000-0000-000000000000}"/>
          </ac:spMkLst>
        </pc:spChg>
        <pc:spChg chg="add mod">
          <ac:chgData name="Feracor, James" userId="84027bb8-3bf2-4d48-b8cd-9732617c25f2" providerId="ADAL" clId="{47F87D30-78E2-4DE4-9AF4-98EDFC5DE98D}" dt="2023-05-24T16:02:26.905" v="348"/>
          <ac:spMkLst>
            <pc:docMk/>
            <pc:sldMk cId="0" sldId="263"/>
            <ac:spMk id="4" creationId="{4BE9104D-3BD8-4199-24A6-D1C9CBF3BEC1}"/>
          </ac:spMkLst>
        </pc:spChg>
      </pc:sldChg>
      <pc:sldChg chg="new del">
        <pc:chgData name="Feracor, James" userId="84027bb8-3bf2-4d48-b8cd-9732617c25f2" providerId="ADAL" clId="{47F87D30-78E2-4DE4-9AF4-98EDFC5DE98D}" dt="2023-05-24T15:48:31.663" v="1" actId="47"/>
        <pc:sldMkLst>
          <pc:docMk/>
          <pc:sldMk cId="2241643017" sldId="264"/>
        </pc:sldMkLst>
      </pc:sldChg>
      <pc:sldChg chg="addSp delSp modSp new del mod">
        <pc:chgData name="Feracor, James" userId="84027bb8-3bf2-4d48-b8cd-9732617c25f2" providerId="ADAL" clId="{47F87D30-78E2-4DE4-9AF4-98EDFC5DE98D}" dt="2023-05-24T16:01:27.567" v="331" actId="47"/>
        <pc:sldMkLst>
          <pc:docMk/>
          <pc:sldMk cId="3156790576" sldId="264"/>
        </pc:sldMkLst>
        <pc:spChg chg="del">
          <ac:chgData name="Feracor, James" userId="84027bb8-3bf2-4d48-b8cd-9732617c25f2" providerId="ADAL" clId="{47F87D30-78E2-4DE4-9AF4-98EDFC5DE98D}" dt="2023-05-24T16:01:21.002" v="327" actId="478"/>
          <ac:spMkLst>
            <pc:docMk/>
            <pc:sldMk cId="3156790576" sldId="264"/>
            <ac:spMk id="2" creationId="{3743EC01-1481-BE02-44E9-C45449844AA9}"/>
          </ac:spMkLst>
        </pc:spChg>
        <pc:spChg chg="add mod">
          <ac:chgData name="Feracor, James" userId="84027bb8-3bf2-4d48-b8cd-9732617c25f2" providerId="ADAL" clId="{47F87D30-78E2-4DE4-9AF4-98EDFC5DE98D}" dt="2023-05-24T16:01:18.912" v="326"/>
          <ac:spMkLst>
            <pc:docMk/>
            <pc:sldMk cId="3156790576" sldId="264"/>
            <ac:spMk id="3" creationId="{3CE0A319-9186-E1C6-50A8-9A4EFBDE6D47}"/>
          </ac:spMkLst>
        </pc:spChg>
      </pc:sldChg>
      <pc:sldChg chg="addSp delSp modSp add del mod ord">
        <pc:chgData name="Feracor, James" userId="84027bb8-3bf2-4d48-b8cd-9732617c25f2" providerId="ADAL" clId="{47F87D30-78E2-4DE4-9AF4-98EDFC5DE98D}" dt="2023-06-02T05:59:25.936" v="14602" actId="47"/>
        <pc:sldMkLst>
          <pc:docMk/>
          <pc:sldMk cId="3554232844" sldId="265"/>
        </pc:sldMkLst>
        <pc:spChg chg="del">
          <ac:chgData name="Feracor, James" userId="84027bb8-3bf2-4d48-b8cd-9732617c25f2" providerId="ADAL" clId="{47F87D30-78E2-4DE4-9AF4-98EDFC5DE98D}" dt="2023-05-24T16:01:36.701" v="334" actId="478"/>
          <ac:spMkLst>
            <pc:docMk/>
            <pc:sldMk cId="3554232844" sldId="265"/>
            <ac:spMk id="2" creationId="{2EED1A95-6533-CC16-92EE-E2FDA07FA6C0}"/>
          </ac:spMkLst>
        </pc:spChg>
        <pc:spChg chg="add mod">
          <ac:chgData name="Feracor, James" userId="84027bb8-3bf2-4d48-b8cd-9732617c25f2" providerId="ADAL" clId="{47F87D30-78E2-4DE4-9AF4-98EDFC5DE98D}" dt="2023-05-24T16:02:11.604" v="341" actId="1076"/>
          <ac:spMkLst>
            <pc:docMk/>
            <pc:sldMk cId="3554232844" sldId="265"/>
            <ac:spMk id="3" creationId="{712567B6-F99E-6BEE-296A-737DEBB42768}"/>
          </ac:spMkLst>
        </pc:spChg>
        <pc:spChg chg="add mod">
          <ac:chgData name="Feracor, James" userId="84027bb8-3bf2-4d48-b8cd-9732617c25f2" providerId="ADAL" clId="{47F87D30-78E2-4DE4-9AF4-98EDFC5DE98D}" dt="2023-05-24T16:54:54.212" v="2075" actId="20577"/>
          <ac:spMkLst>
            <pc:docMk/>
            <pc:sldMk cId="3554232844" sldId="265"/>
            <ac:spMk id="4" creationId="{27217AB5-9B30-5EF0-BE4A-0B1E58F2F1D8}"/>
          </ac:spMkLst>
        </pc:spChg>
        <pc:spChg chg="del mod">
          <ac:chgData name="Feracor, James" userId="84027bb8-3bf2-4d48-b8cd-9732617c25f2" providerId="ADAL" clId="{47F87D30-78E2-4DE4-9AF4-98EDFC5DE98D}" dt="2023-05-24T16:45:23.182" v="1946" actId="478"/>
          <ac:spMkLst>
            <pc:docMk/>
            <pc:sldMk cId="3554232844" sldId="265"/>
            <ac:spMk id="7" creationId="{00000000-0000-0000-0000-000000000000}"/>
          </ac:spMkLst>
        </pc:spChg>
        <pc:spChg chg="del">
          <ac:chgData name="Feracor, James" userId="84027bb8-3bf2-4d48-b8cd-9732617c25f2" providerId="ADAL" clId="{47F87D30-78E2-4DE4-9AF4-98EDFC5DE98D}" dt="2023-05-24T16:01:34.340" v="333" actId="478"/>
          <ac:spMkLst>
            <pc:docMk/>
            <pc:sldMk cId="3554232844" sldId="265"/>
            <ac:spMk id="8" creationId="{00000000-0000-0000-0000-000000000000}"/>
          </ac:spMkLst>
        </pc:spChg>
        <pc:spChg chg="add del mod">
          <ac:chgData name="Feracor, James" userId="84027bb8-3bf2-4d48-b8cd-9732617c25f2" providerId="ADAL" clId="{47F87D30-78E2-4DE4-9AF4-98EDFC5DE98D}" dt="2023-05-24T16:56:40.823" v="2110" actId="478"/>
          <ac:spMkLst>
            <pc:docMk/>
            <pc:sldMk cId="3554232844" sldId="265"/>
            <ac:spMk id="29" creationId="{1704556A-FB4E-2A51-2390-B292E8B1A379}"/>
          </ac:spMkLst>
        </pc:spChg>
        <pc:spChg chg="add mod">
          <ac:chgData name="Feracor, James" userId="84027bb8-3bf2-4d48-b8cd-9732617c25f2" providerId="ADAL" clId="{47F87D30-78E2-4DE4-9AF4-98EDFC5DE98D}" dt="2023-05-24T16:55:39.787" v="2093" actId="12788"/>
          <ac:spMkLst>
            <pc:docMk/>
            <pc:sldMk cId="3554232844" sldId="265"/>
            <ac:spMk id="30" creationId="{733D07F7-24FC-B7F4-33F2-87235FE8882A}"/>
          </ac:spMkLst>
        </pc:spChg>
        <pc:spChg chg="add mod">
          <ac:chgData name="Feracor, James" userId="84027bb8-3bf2-4d48-b8cd-9732617c25f2" providerId="ADAL" clId="{47F87D30-78E2-4DE4-9AF4-98EDFC5DE98D}" dt="2023-05-24T16:55:33.858" v="2092" actId="12788"/>
          <ac:spMkLst>
            <pc:docMk/>
            <pc:sldMk cId="3554232844" sldId="265"/>
            <ac:spMk id="31" creationId="{0181CB85-592F-DBEC-E862-88633ADC7228}"/>
          </ac:spMkLst>
        </pc:spChg>
        <pc:spChg chg="add mod">
          <ac:chgData name="Feracor, James" userId="84027bb8-3bf2-4d48-b8cd-9732617c25f2" providerId="ADAL" clId="{47F87D30-78E2-4DE4-9AF4-98EDFC5DE98D}" dt="2023-05-24T16:55:20.403" v="2089" actId="12788"/>
          <ac:spMkLst>
            <pc:docMk/>
            <pc:sldMk cId="3554232844" sldId="265"/>
            <ac:spMk id="32" creationId="{1EE364B8-8556-8034-8383-8D7F39D9AE44}"/>
          </ac:spMkLst>
        </pc:spChg>
        <pc:spChg chg="add mod">
          <ac:chgData name="Feracor, James" userId="84027bb8-3bf2-4d48-b8cd-9732617c25f2" providerId="ADAL" clId="{47F87D30-78E2-4DE4-9AF4-98EDFC5DE98D}" dt="2023-05-24T16:55:16.206" v="2088" actId="12788"/>
          <ac:spMkLst>
            <pc:docMk/>
            <pc:sldMk cId="3554232844" sldId="265"/>
            <ac:spMk id="33" creationId="{6DCF880D-222D-118D-8339-08BF7EA7E84E}"/>
          </ac:spMkLst>
        </pc:spChg>
        <pc:spChg chg="add mod">
          <ac:chgData name="Feracor, James" userId="84027bb8-3bf2-4d48-b8cd-9732617c25f2" providerId="ADAL" clId="{47F87D30-78E2-4DE4-9AF4-98EDFC5DE98D}" dt="2023-05-24T16:55:12.366" v="2087" actId="12788"/>
          <ac:spMkLst>
            <pc:docMk/>
            <pc:sldMk cId="3554232844" sldId="265"/>
            <ac:spMk id="34" creationId="{BBC79F53-940F-4217-0714-15DCC7CB1E72}"/>
          </ac:spMkLst>
        </pc:spChg>
        <pc:spChg chg="add del mod">
          <ac:chgData name="Feracor, James" userId="84027bb8-3bf2-4d48-b8cd-9732617c25f2" providerId="ADAL" clId="{47F87D30-78E2-4DE4-9AF4-98EDFC5DE98D}" dt="2023-05-24T16:56:56.896" v="2124"/>
          <ac:spMkLst>
            <pc:docMk/>
            <pc:sldMk cId="3554232844" sldId="265"/>
            <ac:spMk id="46" creationId="{79B7793E-17DE-8C77-812D-F5873C923AD0}"/>
          </ac:spMkLst>
        </pc:spChg>
        <pc:spChg chg="add mod">
          <ac:chgData name="Feracor, James" userId="84027bb8-3bf2-4d48-b8cd-9732617c25f2" providerId="ADAL" clId="{47F87D30-78E2-4DE4-9AF4-98EDFC5DE98D}" dt="2023-05-24T16:57:00.784" v="2146" actId="1036"/>
          <ac:spMkLst>
            <pc:docMk/>
            <pc:sldMk cId="3554232844" sldId="265"/>
            <ac:spMk id="47" creationId="{CFFA93B2-01EE-C509-B119-77FC8AA6E7ED}"/>
          </ac:spMkLst>
        </pc:spChg>
        <pc:grpChg chg="add del mod">
          <ac:chgData name="Feracor, James" userId="84027bb8-3bf2-4d48-b8cd-9732617c25f2" providerId="ADAL" clId="{47F87D30-78E2-4DE4-9AF4-98EDFC5DE98D}" dt="2023-05-24T16:44:43.933" v="1935" actId="165"/>
          <ac:grpSpMkLst>
            <pc:docMk/>
            <pc:sldMk cId="3554232844" sldId="265"/>
            <ac:grpSpMk id="5" creationId="{661FD804-ECBF-4862-FF0D-E3D4F1E70384}"/>
          </ac:grpSpMkLst>
        </pc:grpChg>
        <pc:grpChg chg="add mod">
          <ac:chgData name="Feracor, James" userId="84027bb8-3bf2-4d48-b8cd-9732617c25f2" providerId="ADAL" clId="{47F87D30-78E2-4DE4-9AF4-98EDFC5DE98D}" dt="2023-05-24T16:55:12.366" v="2087" actId="12788"/>
          <ac:grpSpMkLst>
            <pc:docMk/>
            <pc:sldMk cId="3554232844" sldId="265"/>
            <ac:grpSpMk id="24" creationId="{0255A7AA-2D7F-0E18-7546-AD11DA6C125E}"/>
          </ac:grpSpMkLst>
        </pc:grpChg>
        <pc:grpChg chg="add mod">
          <ac:chgData name="Feracor, James" userId="84027bb8-3bf2-4d48-b8cd-9732617c25f2" providerId="ADAL" clId="{47F87D30-78E2-4DE4-9AF4-98EDFC5DE98D}" dt="2023-05-24T16:55:51.178" v="2097" actId="1076"/>
          <ac:grpSpMkLst>
            <pc:docMk/>
            <pc:sldMk cId="3554232844" sldId="265"/>
            <ac:grpSpMk id="26" creationId="{473FE607-05E8-939C-F2C8-48E1A6C7B606}"/>
          </ac:grpSpMkLst>
        </pc:grpChg>
        <pc:picChg chg="mod topLvl">
          <ac:chgData name="Feracor, James" userId="84027bb8-3bf2-4d48-b8cd-9732617c25f2" providerId="ADAL" clId="{47F87D30-78E2-4DE4-9AF4-98EDFC5DE98D}" dt="2023-05-24T16:55:24.787" v="2090" actId="12788"/>
          <ac:picMkLst>
            <pc:docMk/>
            <pc:sldMk cId="3554232844" sldId="265"/>
            <ac:picMk id="6" creationId="{0570EEDC-1F30-8FA9-3C43-DEFEBAB28FB5}"/>
          </ac:picMkLst>
        </pc:picChg>
        <pc:picChg chg="mod topLvl">
          <ac:chgData name="Feracor, James" userId="84027bb8-3bf2-4d48-b8cd-9732617c25f2" providerId="ADAL" clId="{47F87D30-78E2-4DE4-9AF4-98EDFC5DE98D}" dt="2023-05-24T16:55:20.403" v="2089" actId="12788"/>
          <ac:picMkLst>
            <pc:docMk/>
            <pc:sldMk cId="3554232844" sldId="265"/>
            <ac:picMk id="9" creationId="{E4D0B0B9-CC8B-8856-EA0E-DFA2096129BE}"/>
          </ac:picMkLst>
        </pc:picChg>
        <pc:picChg chg="add mod">
          <ac:chgData name="Feracor, James" userId="84027bb8-3bf2-4d48-b8cd-9732617c25f2" providerId="ADAL" clId="{47F87D30-78E2-4DE4-9AF4-98EDFC5DE98D}" dt="2023-05-24T16:55:16.206" v="2088" actId="12788"/>
          <ac:picMkLst>
            <pc:docMk/>
            <pc:sldMk cId="3554232844" sldId="265"/>
            <ac:picMk id="10" creationId="{54F7223F-7374-B0A2-58F7-B80AD13B8A45}"/>
          </ac:picMkLst>
        </pc:picChg>
        <pc:picChg chg="add mod">
          <ac:chgData name="Feracor, James" userId="84027bb8-3bf2-4d48-b8cd-9732617c25f2" providerId="ADAL" clId="{47F87D30-78E2-4DE4-9AF4-98EDFC5DE98D}" dt="2023-05-24T16:51:20.614" v="1984" actId="164"/>
          <ac:picMkLst>
            <pc:docMk/>
            <pc:sldMk cId="3554232844" sldId="265"/>
            <ac:picMk id="12" creationId="{93F4A885-0B2A-15F6-DA66-833F66DBA5BB}"/>
          </ac:picMkLst>
        </pc:picChg>
        <pc:picChg chg="add mod">
          <ac:chgData name="Feracor, James" userId="84027bb8-3bf2-4d48-b8cd-9732617c25f2" providerId="ADAL" clId="{47F87D30-78E2-4DE4-9AF4-98EDFC5DE98D}" dt="2023-05-24T16:51:20.614" v="1984" actId="164"/>
          <ac:picMkLst>
            <pc:docMk/>
            <pc:sldMk cId="3554232844" sldId="265"/>
            <ac:picMk id="14" creationId="{7B3A7ED0-4670-76B6-275E-10779D768EB3}"/>
          </ac:picMkLst>
        </pc:picChg>
        <pc:picChg chg="add mod">
          <ac:chgData name="Feracor, James" userId="84027bb8-3bf2-4d48-b8cd-9732617c25f2" providerId="ADAL" clId="{47F87D30-78E2-4DE4-9AF4-98EDFC5DE98D}" dt="2023-05-24T16:50:57.115" v="1975" actId="164"/>
          <ac:picMkLst>
            <pc:docMk/>
            <pc:sldMk cId="3554232844" sldId="265"/>
            <ac:picMk id="16" creationId="{991DF52D-748A-91FA-D416-C9F4091011DC}"/>
          </ac:picMkLst>
        </pc:picChg>
        <pc:picChg chg="add mod">
          <ac:chgData name="Feracor, James" userId="84027bb8-3bf2-4d48-b8cd-9732617c25f2" providerId="ADAL" clId="{47F87D30-78E2-4DE4-9AF4-98EDFC5DE98D}" dt="2023-05-24T16:50:57.115" v="1975" actId="164"/>
          <ac:picMkLst>
            <pc:docMk/>
            <pc:sldMk cId="3554232844" sldId="265"/>
            <ac:picMk id="18" creationId="{5F6C3A23-170D-C2D9-583E-46E6B5845F88}"/>
          </ac:picMkLst>
        </pc:picChg>
        <pc:picChg chg="add del mod">
          <ac:chgData name="Feracor, James" userId="84027bb8-3bf2-4d48-b8cd-9732617c25f2" providerId="ADAL" clId="{47F87D30-78E2-4DE4-9AF4-98EDFC5DE98D}" dt="2023-05-24T16:51:39.916" v="1992" actId="478"/>
          <ac:picMkLst>
            <pc:docMk/>
            <pc:sldMk cId="3554232844" sldId="265"/>
            <ac:picMk id="22" creationId="{1B2E4F67-6F70-2587-6A8E-E739723417F6}"/>
          </ac:picMkLst>
        </pc:picChg>
        <pc:picChg chg="add del mod">
          <ac:chgData name="Feracor, James" userId="84027bb8-3bf2-4d48-b8cd-9732617c25f2" providerId="ADAL" clId="{47F87D30-78E2-4DE4-9AF4-98EDFC5DE98D}" dt="2023-05-24T16:45:23.182" v="1946" actId="478"/>
          <ac:picMkLst>
            <pc:docMk/>
            <pc:sldMk cId="3554232844" sldId="265"/>
            <ac:picMk id="11266" creationId="{FB573A49-868B-F80F-AA99-BCE3C5AAD67C}"/>
          </ac:picMkLst>
        </pc:picChg>
        <pc:cxnChg chg="add mod">
          <ac:chgData name="Feracor, James" userId="84027bb8-3bf2-4d48-b8cd-9732617c25f2" providerId="ADAL" clId="{47F87D30-78E2-4DE4-9AF4-98EDFC5DE98D}" dt="2023-05-24T16:56:37.288" v="2109" actId="1582"/>
          <ac:cxnSpMkLst>
            <pc:docMk/>
            <pc:sldMk cId="3554232844" sldId="265"/>
            <ac:cxnSpMk id="36" creationId="{38886FD7-12FB-E41C-268C-4593AD81C76A}"/>
          </ac:cxnSpMkLst>
        </pc:cxnChg>
        <pc:cxnChg chg="add mod">
          <ac:chgData name="Feracor, James" userId="84027bb8-3bf2-4d48-b8cd-9732617c25f2" providerId="ADAL" clId="{47F87D30-78E2-4DE4-9AF4-98EDFC5DE98D}" dt="2023-05-24T16:56:37.288" v="2109" actId="1582"/>
          <ac:cxnSpMkLst>
            <pc:docMk/>
            <pc:sldMk cId="3554232844" sldId="265"/>
            <ac:cxnSpMk id="37" creationId="{1D6CA8CE-C6B8-8BD2-0C36-3B1C7F8DE53B}"/>
          </ac:cxnSpMkLst>
        </pc:cxnChg>
        <pc:cxnChg chg="add mod">
          <ac:chgData name="Feracor, James" userId="84027bb8-3bf2-4d48-b8cd-9732617c25f2" providerId="ADAL" clId="{47F87D30-78E2-4DE4-9AF4-98EDFC5DE98D}" dt="2023-05-24T16:56:37.288" v="2109" actId="1582"/>
          <ac:cxnSpMkLst>
            <pc:docMk/>
            <pc:sldMk cId="3554232844" sldId="265"/>
            <ac:cxnSpMk id="38" creationId="{568D95D2-58AC-67E1-9CA0-5FEC7FCF949F}"/>
          </ac:cxnSpMkLst>
        </pc:cxnChg>
        <pc:cxnChg chg="add mod">
          <ac:chgData name="Feracor, James" userId="84027bb8-3bf2-4d48-b8cd-9732617c25f2" providerId="ADAL" clId="{47F87D30-78E2-4DE4-9AF4-98EDFC5DE98D}" dt="2023-05-24T16:56:37.288" v="2109" actId="1582"/>
          <ac:cxnSpMkLst>
            <pc:docMk/>
            <pc:sldMk cId="3554232844" sldId="265"/>
            <ac:cxnSpMk id="39" creationId="{C2575B0A-20FD-5C4C-A613-A123B627C909}"/>
          </ac:cxnSpMkLst>
        </pc:cxnChg>
      </pc:sldChg>
      <pc:sldChg chg="addSp delSp modSp new add del mod">
        <pc:chgData name="Feracor, James" userId="84027bb8-3bf2-4d48-b8cd-9732617c25f2" providerId="ADAL" clId="{47F87D30-78E2-4DE4-9AF4-98EDFC5DE98D}" dt="2023-05-24T16:58:08.461" v="2158" actId="47"/>
        <pc:sldMkLst>
          <pc:docMk/>
          <pc:sldMk cId="3520138602" sldId="266"/>
        </pc:sldMkLst>
        <pc:spChg chg="del mod">
          <ac:chgData name="Feracor, James" userId="84027bb8-3bf2-4d48-b8cd-9732617c25f2" providerId="ADAL" clId="{47F87D30-78E2-4DE4-9AF4-98EDFC5DE98D}" dt="2023-05-24T16:29:08.441" v="822" actId="478"/>
          <ac:spMkLst>
            <pc:docMk/>
            <pc:sldMk cId="3520138602" sldId="266"/>
            <ac:spMk id="2" creationId="{4ADBE57D-F305-74D4-03FD-22451FF482AE}"/>
          </ac:spMkLst>
        </pc:spChg>
        <pc:spChg chg="add mod">
          <ac:chgData name="Feracor, James" userId="84027bb8-3bf2-4d48-b8cd-9732617c25f2" providerId="ADAL" clId="{47F87D30-78E2-4DE4-9AF4-98EDFC5DE98D}" dt="2023-05-24T16:29:14.550" v="823"/>
          <ac:spMkLst>
            <pc:docMk/>
            <pc:sldMk cId="3520138602" sldId="266"/>
            <ac:spMk id="3" creationId="{85F133EA-DCFD-81F8-8AE2-EC6C62BE63AB}"/>
          </ac:spMkLst>
        </pc:spChg>
      </pc:sldChg>
      <pc:sldChg chg="add del">
        <pc:chgData name="Feracor, James" userId="84027bb8-3bf2-4d48-b8cd-9732617c25f2" providerId="ADAL" clId="{47F87D30-78E2-4DE4-9AF4-98EDFC5DE98D}" dt="2023-06-02T05:59:24.161" v="14601" actId="47"/>
        <pc:sldMkLst>
          <pc:docMk/>
          <pc:sldMk cId="3432747992" sldId="267"/>
        </pc:sldMkLst>
      </pc:sldChg>
      <pc:sldChg chg="addSp delSp modSp add mod ord">
        <pc:chgData name="Feracor, James" userId="84027bb8-3bf2-4d48-b8cd-9732617c25f2" providerId="ADAL" clId="{47F87D30-78E2-4DE4-9AF4-98EDFC5DE98D}" dt="2023-06-02T06:05:33.039" v="14819" actId="14100"/>
        <pc:sldMkLst>
          <pc:docMk/>
          <pc:sldMk cId="2682677899" sldId="268"/>
        </pc:sldMkLst>
        <pc:spChg chg="del mod">
          <ac:chgData name="Feracor, James" userId="84027bb8-3bf2-4d48-b8cd-9732617c25f2" providerId="ADAL" clId="{47F87D30-78E2-4DE4-9AF4-98EDFC5DE98D}" dt="2023-05-24T16:57:06.314" v="2147" actId="478"/>
          <ac:spMkLst>
            <pc:docMk/>
            <pc:sldMk cId="2682677899" sldId="268"/>
            <ac:spMk id="2" creationId="{00000000-0000-0000-0000-000000000000}"/>
          </ac:spMkLst>
        </pc:spChg>
        <pc:spChg chg="del">
          <ac:chgData name="Feracor, James" userId="84027bb8-3bf2-4d48-b8cd-9732617c25f2" providerId="ADAL" clId="{47F87D30-78E2-4DE4-9AF4-98EDFC5DE98D}" dt="2023-05-24T16:29:36.925" v="842" actId="478"/>
          <ac:spMkLst>
            <pc:docMk/>
            <pc:sldMk cId="2682677899" sldId="268"/>
            <ac:spMk id="3" creationId="{00000000-0000-0000-0000-000000000000}"/>
          </ac:spMkLst>
        </pc:spChg>
        <pc:spChg chg="mod">
          <ac:chgData name="Feracor, James" userId="84027bb8-3bf2-4d48-b8cd-9732617c25f2" providerId="ADAL" clId="{47F87D30-78E2-4DE4-9AF4-98EDFC5DE98D}" dt="2023-06-02T06:05:33.039" v="14819" actId="14100"/>
          <ac:spMkLst>
            <pc:docMk/>
            <pc:sldMk cId="2682677899" sldId="268"/>
            <ac:spMk id="4" creationId="{00000000-0000-0000-0000-000000000000}"/>
          </ac:spMkLst>
        </pc:spChg>
        <pc:spChg chg="del">
          <ac:chgData name="Feracor, James" userId="84027bb8-3bf2-4d48-b8cd-9732617c25f2" providerId="ADAL" clId="{47F87D30-78E2-4DE4-9AF4-98EDFC5DE98D}" dt="2023-05-24T16:29:38.420" v="843" actId="478"/>
          <ac:spMkLst>
            <pc:docMk/>
            <pc:sldMk cId="2682677899" sldId="268"/>
            <ac:spMk id="5" creationId="{00000000-0000-0000-0000-000000000000}"/>
          </ac:spMkLst>
        </pc:spChg>
        <pc:spChg chg="add mod">
          <ac:chgData name="Feracor, James" userId="84027bb8-3bf2-4d48-b8cd-9732617c25f2" providerId="ADAL" clId="{47F87D30-78E2-4DE4-9AF4-98EDFC5DE98D}" dt="2023-06-02T05:55:54.738" v="14418" actId="164"/>
          <ac:spMkLst>
            <pc:docMk/>
            <pc:sldMk cId="2682677899" sldId="268"/>
            <ac:spMk id="7" creationId="{AE0CAF93-09AB-9A26-A968-FEF496663791}"/>
          </ac:spMkLst>
        </pc:spChg>
        <pc:spChg chg="add del mod">
          <ac:chgData name="Feracor, James" userId="84027bb8-3bf2-4d48-b8cd-9732617c25f2" providerId="ADAL" clId="{47F87D30-78E2-4DE4-9AF4-98EDFC5DE98D}" dt="2023-05-24T16:38:13.638" v="1760" actId="478"/>
          <ac:spMkLst>
            <pc:docMk/>
            <pc:sldMk cId="2682677899" sldId="268"/>
            <ac:spMk id="7" creationId="{EA2835CD-AB37-D14E-B461-EC9395BEB110}"/>
          </ac:spMkLst>
        </pc:spChg>
        <pc:spChg chg="add del mod">
          <ac:chgData name="Feracor, James" userId="84027bb8-3bf2-4d48-b8cd-9732617c25f2" providerId="ADAL" clId="{47F87D30-78E2-4DE4-9AF4-98EDFC5DE98D}" dt="2023-06-02T06:01:42.175" v="14634" actId="21"/>
          <ac:spMkLst>
            <pc:docMk/>
            <pc:sldMk cId="2682677899" sldId="268"/>
            <ac:spMk id="8" creationId="{7C938C35-022C-6573-BBE8-8F6608CD4645}"/>
          </ac:spMkLst>
        </pc:spChg>
        <pc:spChg chg="add del mod">
          <ac:chgData name="Feracor, James" userId="84027bb8-3bf2-4d48-b8cd-9732617c25f2" providerId="ADAL" clId="{47F87D30-78E2-4DE4-9AF4-98EDFC5DE98D}" dt="2023-06-02T05:51:20.888" v="14128" actId="478"/>
          <ac:spMkLst>
            <pc:docMk/>
            <pc:sldMk cId="2682677899" sldId="268"/>
            <ac:spMk id="9" creationId="{0BA9822D-5581-91E5-FA2A-C6DC48D3FBB5}"/>
          </ac:spMkLst>
        </pc:spChg>
        <pc:spChg chg="add mod">
          <ac:chgData name="Feracor, James" userId="84027bb8-3bf2-4d48-b8cd-9732617c25f2" providerId="ADAL" clId="{47F87D30-78E2-4DE4-9AF4-98EDFC5DE98D}" dt="2023-06-02T06:05:23.787" v="14815" actId="14100"/>
          <ac:spMkLst>
            <pc:docMk/>
            <pc:sldMk cId="2682677899" sldId="268"/>
            <ac:spMk id="10" creationId="{2D7C8D54-A3E9-0663-2C12-557004D930DB}"/>
          </ac:spMkLst>
        </pc:spChg>
        <pc:spChg chg="add mod">
          <ac:chgData name="Feracor, James" userId="84027bb8-3bf2-4d48-b8cd-9732617c25f2" providerId="ADAL" clId="{47F87D30-78E2-4DE4-9AF4-98EDFC5DE98D}" dt="2023-06-02T05:57:32.527" v="14586" actId="1076"/>
          <ac:spMkLst>
            <pc:docMk/>
            <pc:sldMk cId="2682677899" sldId="268"/>
            <ac:spMk id="18" creationId="{4D891618-E555-8F05-A58F-F5CDDA7810B5}"/>
          </ac:spMkLst>
        </pc:spChg>
        <pc:spChg chg="add mod">
          <ac:chgData name="Feracor, James" userId="84027bb8-3bf2-4d48-b8cd-9732617c25f2" providerId="ADAL" clId="{47F87D30-78E2-4DE4-9AF4-98EDFC5DE98D}" dt="2023-05-24T16:57:06.618" v="2148"/>
          <ac:spMkLst>
            <pc:docMk/>
            <pc:sldMk cId="2682677899" sldId="268"/>
            <ac:spMk id="23" creationId="{62D220D1-2663-C449-0BFE-6AB8C246852B}"/>
          </ac:spMkLst>
        </pc:spChg>
        <pc:grpChg chg="add mod">
          <ac:chgData name="Feracor, James" userId="84027bb8-3bf2-4d48-b8cd-9732617c25f2" providerId="ADAL" clId="{47F87D30-78E2-4DE4-9AF4-98EDFC5DE98D}" dt="2023-06-02T05:57:58.040" v="14592" actId="1076"/>
          <ac:grpSpMkLst>
            <pc:docMk/>
            <pc:sldMk cId="2682677899" sldId="268"/>
            <ac:grpSpMk id="22" creationId="{4CE9C533-86A3-5175-19D0-53C209AA3033}"/>
          </ac:grpSpMkLst>
        </pc:grpChg>
        <pc:grpChg chg="add del mod">
          <ac:chgData name="Feracor, James" userId="84027bb8-3bf2-4d48-b8cd-9732617c25f2" providerId="ADAL" clId="{47F87D30-78E2-4DE4-9AF4-98EDFC5DE98D}" dt="2023-06-02T06:01:42.175" v="14634" actId="21"/>
          <ac:grpSpMkLst>
            <pc:docMk/>
            <pc:sldMk cId="2682677899" sldId="268"/>
            <ac:grpSpMk id="24" creationId="{EBAAF1AB-22C6-18C1-6C16-3B00408B6968}"/>
          </ac:grpSpMkLst>
        </pc:grpChg>
        <pc:grpChg chg="add del mod">
          <ac:chgData name="Feracor, James" userId="84027bb8-3bf2-4d48-b8cd-9732617c25f2" providerId="ADAL" clId="{47F87D30-78E2-4DE4-9AF4-98EDFC5DE98D}" dt="2023-06-02T06:01:42.175" v="14634" actId="21"/>
          <ac:grpSpMkLst>
            <pc:docMk/>
            <pc:sldMk cId="2682677899" sldId="268"/>
            <ac:grpSpMk id="25" creationId="{4B2F18F3-16D9-88C0-2905-D332621C55A0}"/>
          </ac:grpSpMkLst>
        </pc:grpChg>
        <pc:picChg chg="add mod modCrop">
          <ac:chgData name="Feracor, James" userId="84027bb8-3bf2-4d48-b8cd-9732617c25f2" providerId="ADAL" clId="{47F87D30-78E2-4DE4-9AF4-98EDFC5DE98D}" dt="2023-06-02T05:57:53.614" v="14590" actId="732"/>
          <ac:picMkLst>
            <pc:docMk/>
            <pc:sldMk cId="2682677899" sldId="268"/>
            <ac:picMk id="3" creationId="{428CF23C-A941-227A-EB2B-A8A965B36501}"/>
          </ac:picMkLst>
        </pc:picChg>
        <pc:picChg chg="add mod">
          <ac:chgData name="Feracor, James" userId="84027bb8-3bf2-4d48-b8cd-9732617c25f2" providerId="ADAL" clId="{47F87D30-78E2-4DE4-9AF4-98EDFC5DE98D}" dt="2023-05-24T16:41:51.874" v="1839" actId="164"/>
          <ac:picMkLst>
            <pc:docMk/>
            <pc:sldMk cId="2682677899" sldId="268"/>
            <ac:picMk id="12" creationId="{320A7F3B-810D-BB59-FC1B-1E9D6172B349}"/>
          </ac:picMkLst>
        </pc:picChg>
        <pc:picChg chg="add mod modCrop">
          <ac:chgData name="Feracor, James" userId="84027bb8-3bf2-4d48-b8cd-9732617c25f2" providerId="ADAL" clId="{47F87D30-78E2-4DE4-9AF4-98EDFC5DE98D}" dt="2023-06-02T05:57:42.450" v="14589" actId="14100"/>
          <ac:picMkLst>
            <pc:docMk/>
            <pc:sldMk cId="2682677899" sldId="268"/>
            <ac:picMk id="14" creationId="{715D1D15-0CC5-7F5A-9E85-AA83E24F8EB5}"/>
          </ac:picMkLst>
        </pc:picChg>
        <pc:picChg chg="add mod">
          <ac:chgData name="Feracor, James" userId="84027bb8-3bf2-4d48-b8cd-9732617c25f2" providerId="ADAL" clId="{47F87D30-78E2-4DE4-9AF4-98EDFC5DE98D}" dt="2023-05-24T16:41:51.874" v="1839" actId="164"/>
          <ac:picMkLst>
            <pc:docMk/>
            <pc:sldMk cId="2682677899" sldId="268"/>
            <ac:picMk id="16" creationId="{1F855508-673E-7E2D-FD13-89B844ABE4B1}"/>
          </ac:picMkLst>
        </pc:picChg>
        <pc:picChg chg="add mod">
          <ac:chgData name="Feracor, James" userId="84027bb8-3bf2-4d48-b8cd-9732617c25f2" providerId="ADAL" clId="{47F87D30-78E2-4DE4-9AF4-98EDFC5DE98D}" dt="2023-06-02T06:04:55.422" v="14720" actId="1076"/>
          <ac:picMkLst>
            <pc:docMk/>
            <pc:sldMk cId="2682677899" sldId="268"/>
            <ac:picMk id="20" creationId="{1CF861ED-2EC1-6D22-DE49-9A948D0F524A}"/>
          </ac:picMkLst>
        </pc:picChg>
      </pc:sldChg>
      <pc:sldChg chg="addSp delSp modSp add mod ord">
        <pc:chgData name="Feracor, James" userId="84027bb8-3bf2-4d48-b8cd-9732617c25f2" providerId="ADAL" clId="{47F87D30-78E2-4DE4-9AF4-98EDFC5DE98D}" dt="2023-06-02T02:45:34.730" v="9091"/>
        <pc:sldMkLst>
          <pc:docMk/>
          <pc:sldMk cId="2926866396" sldId="269"/>
        </pc:sldMkLst>
        <pc:spChg chg="add mod">
          <ac:chgData name="Feracor, James" userId="84027bb8-3bf2-4d48-b8cd-9732617c25f2" providerId="ADAL" clId="{47F87D30-78E2-4DE4-9AF4-98EDFC5DE98D}" dt="2023-06-01T17:08:32.819" v="7067" actId="1076"/>
          <ac:spMkLst>
            <pc:docMk/>
            <pc:sldMk cId="2926866396" sldId="269"/>
            <ac:spMk id="2" creationId="{BA5C7903-DEEC-98D7-97D2-4ABA6A6B3BEA}"/>
          </ac:spMkLst>
        </pc:spChg>
        <pc:spChg chg="del">
          <ac:chgData name="Feracor, James" userId="84027bb8-3bf2-4d48-b8cd-9732617c25f2" providerId="ADAL" clId="{47F87D30-78E2-4DE4-9AF4-98EDFC5DE98D}" dt="2023-06-01T17:14:01.202" v="7415" actId="478"/>
          <ac:spMkLst>
            <pc:docMk/>
            <pc:sldMk cId="2926866396" sldId="269"/>
            <ac:spMk id="4" creationId="{27217AB5-9B30-5EF0-BE4A-0B1E58F2F1D8}"/>
          </ac:spMkLst>
        </pc:spChg>
        <pc:spChg chg="add mod">
          <ac:chgData name="Feracor, James" userId="84027bb8-3bf2-4d48-b8cd-9732617c25f2" providerId="ADAL" clId="{47F87D30-78E2-4DE4-9AF4-98EDFC5DE98D}" dt="2023-06-01T17:08:32.819" v="7067" actId="1076"/>
          <ac:spMkLst>
            <pc:docMk/>
            <pc:sldMk cId="2926866396" sldId="269"/>
            <ac:spMk id="11" creationId="{34D6C160-E689-E4BE-4945-6CD333451361}"/>
          </ac:spMkLst>
        </pc:spChg>
        <pc:spChg chg="add mod">
          <ac:chgData name="Feracor, James" userId="84027bb8-3bf2-4d48-b8cd-9732617c25f2" providerId="ADAL" clId="{47F87D30-78E2-4DE4-9AF4-98EDFC5DE98D}" dt="2023-06-01T17:08:32.819" v="7067" actId="1076"/>
          <ac:spMkLst>
            <pc:docMk/>
            <pc:sldMk cId="2926866396" sldId="269"/>
            <ac:spMk id="13" creationId="{2B3A66E9-0F36-F622-9DDB-57DAF190F13C}"/>
          </ac:spMkLst>
        </pc:spChg>
        <pc:spChg chg="add mod">
          <ac:chgData name="Feracor, James" userId="84027bb8-3bf2-4d48-b8cd-9732617c25f2" providerId="ADAL" clId="{47F87D30-78E2-4DE4-9AF4-98EDFC5DE98D}" dt="2023-06-01T17:08:32.819" v="7067" actId="1076"/>
          <ac:spMkLst>
            <pc:docMk/>
            <pc:sldMk cId="2926866396" sldId="269"/>
            <ac:spMk id="15" creationId="{EE8A3410-5F16-88C4-2620-BB7AA07869A4}"/>
          </ac:spMkLst>
        </pc:spChg>
        <pc:spChg chg="mod">
          <ac:chgData name="Feracor, James" userId="84027bb8-3bf2-4d48-b8cd-9732617c25f2" providerId="ADAL" clId="{47F87D30-78E2-4DE4-9AF4-98EDFC5DE98D}" dt="2023-06-01T17:08:32.819" v="7067" actId="1076"/>
          <ac:spMkLst>
            <pc:docMk/>
            <pc:sldMk cId="2926866396" sldId="269"/>
            <ac:spMk id="20" creationId="{42A25023-AAB2-A5CB-113F-D39DDD9EEA3C}"/>
          </ac:spMkLst>
        </pc:spChg>
        <pc:spChg chg="del">
          <ac:chgData name="Feracor, James" userId="84027bb8-3bf2-4d48-b8cd-9732617c25f2" providerId="ADAL" clId="{47F87D30-78E2-4DE4-9AF4-98EDFC5DE98D}" dt="2023-06-01T17:14:01.202" v="7415" actId="478"/>
          <ac:spMkLst>
            <pc:docMk/>
            <pc:sldMk cId="2926866396" sldId="269"/>
            <ac:spMk id="30" creationId="{733D07F7-24FC-B7F4-33F2-87235FE8882A}"/>
          </ac:spMkLst>
        </pc:spChg>
        <pc:spChg chg="del">
          <ac:chgData name="Feracor, James" userId="84027bb8-3bf2-4d48-b8cd-9732617c25f2" providerId="ADAL" clId="{47F87D30-78E2-4DE4-9AF4-98EDFC5DE98D}" dt="2023-06-01T17:14:01.202" v="7415" actId="478"/>
          <ac:spMkLst>
            <pc:docMk/>
            <pc:sldMk cId="2926866396" sldId="269"/>
            <ac:spMk id="31" creationId="{0181CB85-592F-DBEC-E862-88633ADC7228}"/>
          </ac:spMkLst>
        </pc:spChg>
        <pc:spChg chg="del">
          <ac:chgData name="Feracor, James" userId="84027bb8-3bf2-4d48-b8cd-9732617c25f2" providerId="ADAL" clId="{47F87D30-78E2-4DE4-9AF4-98EDFC5DE98D}" dt="2023-06-01T17:14:01.202" v="7415" actId="478"/>
          <ac:spMkLst>
            <pc:docMk/>
            <pc:sldMk cId="2926866396" sldId="269"/>
            <ac:spMk id="32" creationId="{1EE364B8-8556-8034-8383-8D7F39D9AE44}"/>
          </ac:spMkLst>
        </pc:spChg>
        <pc:spChg chg="del">
          <ac:chgData name="Feracor, James" userId="84027bb8-3bf2-4d48-b8cd-9732617c25f2" providerId="ADAL" clId="{47F87D30-78E2-4DE4-9AF4-98EDFC5DE98D}" dt="2023-06-01T17:14:01.202" v="7415" actId="478"/>
          <ac:spMkLst>
            <pc:docMk/>
            <pc:sldMk cId="2926866396" sldId="269"/>
            <ac:spMk id="33" creationId="{6DCF880D-222D-118D-8339-08BF7EA7E84E}"/>
          </ac:spMkLst>
        </pc:spChg>
        <pc:spChg chg="del">
          <ac:chgData name="Feracor, James" userId="84027bb8-3bf2-4d48-b8cd-9732617c25f2" providerId="ADAL" clId="{47F87D30-78E2-4DE4-9AF4-98EDFC5DE98D}" dt="2023-06-01T17:14:01.202" v="7415" actId="478"/>
          <ac:spMkLst>
            <pc:docMk/>
            <pc:sldMk cId="2926866396" sldId="269"/>
            <ac:spMk id="34" creationId="{BBC79F53-940F-4217-0714-15DCC7CB1E72}"/>
          </ac:spMkLst>
        </pc:spChg>
        <pc:spChg chg="mod">
          <ac:chgData name="Feracor, James" userId="84027bb8-3bf2-4d48-b8cd-9732617c25f2" providerId="ADAL" clId="{47F87D30-78E2-4DE4-9AF4-98EDFC5DE98D}" dt="2023-06-01T17:08:32.819" v="7067" actId="1076"/>
          <ac:spMkLst>
            <pc:docMk/>
            <pc:sldMk cId="2926866396" sldId="269"/>
            <ac:spMk id="35" creationId="{A008953A-6C8F-9B4A-6EAC-873DE7BFA631}"/>
          </ac:spMkLst>
        </pc:spChg>
        <pc:spChg chg="mod">
          <ac:chgData name="Feracor, James" userId="84027bb8-3bf2-4d48-b8cd-9732617c25f2" providerId="ADAL" clId="{47F87D30-78E2-4DE4-9AF4-98EDFC5DE98D}" dt="2023-06-01T17:08:32.819" v="7067" actId="1076"/>
          <ac:spMkLst>
            <pc:docMk/>
            <pc:sldMk cId="2926866396" sldId="269"/>
            <ac:spMk id="40" creationId="{E4145F8D-0A24-C3DF-D468-DB34C3A3DC23}"/>
          </ac:spMkLst>
        </pc:spChg>
        <pc:spChg chg="mod">
          <ac:chgData name="Feracor, James" userId="84027bb8-3bf2-4d48-b8cd-9732617c25f2" providerId="ADAL" clId="{47F87D30-78E2-4DE4-9AF4-98EDFC5DE98D}" dt="2023-06-01T17:08:32.819" v="7067" actId="1076"/>
          <ac:spMkLst>
            <pc:docMk/>
            <pc:sldMk cId="2926866396" sldId="269"/>
            <ac:spMk id="42" creationId="{6C81ED86-EB85-0A2D-7D0C-8301D18C4571}"/>
          </ac:spMkLst>
        </pc:spChg>
        <pc:spChg chg="mod">
          <ac:chgData name="Feracor, James" userId="84027bb8-3bf2-4d48-b8cd-9732617c25f2" providerId="ADAL" clId="{47F87D30-78E2-4DE4-9AF4-98EDFC5DE98D}" dt="2023-06-01T17:08:32.819" v="7067" actId="1076"/>
          <ac:spMkLst>
            <pc:docMk/>
            <pc:sldMk cId="2926866396" sldId="269"/>
            <ac:spMk id="44" creationId="{3A1C82B9-EC31-D404-3CC0-7C29A7F1D7F2}"/>
          </ac:spMkLst>
        </pc:spChg>
        <pc:spChg chg="add mod">
          <ac:chgData name="Feracor, James" userId="84027bb8-3bf2-4d48-b8cd-9732617c25f2" providerId="ADAL" clId="{47F87D30-78E2-4DE4-9AF4-98EDFC5DE98D}" dt="2023-06-01T17:08:32.819" v="7067" actId="1076"/>
          <ac:spMkLst>
            <pc:docMk/>
            <pc:sldMk cId="2926866396" sldId="269"/>
            <ac:spMk id="46" creationId="{3AB74263-C3D2-AACD-8F47-A65BE7A1F4CD}"/>
          </ac:spMkLst>
        </pc:spChg>
        <pc:spChg chg="del">
          <ac:chgData name="Feracor, James" userId="84027bb8-3bf2-4d48-b8cd-9732617c25f2" providerId="ADAL" clId="{47F87D30-78E2-4DE4-9AF4-98EDFC5DE98D}" dt="2023-06-01T17:14:01.202" v="7415" actId="478"/>
          <ac:spMkLst>
            <pc:docMk/>
            <pc:sldMk cId="2926866396" sldId="269"/>
            <ac:spMk id="47" creationId="{CFFA93B2-01EE-C509-B119-77FC8AA6E7ED}"/>
          </ac:spMkLst>
        </pc:spChg>
        <pc:spChg chg="add mod">
          <ac:chgData name="Feracor, James" userId="84027bb8-3bf2-4d48-b8cd-9732617c25f2" providerId="ADAL" clId="{47F87D30-78E2-4DE4-9AF4-98EDFC5DE98D}" dt="2023-06-01T17:08:32.819" v="7067" actId="1076"/>
          <ac:spMkLst>
            <pc:docMk/>
            <pc:sldMk cId="2926866396" sldId="269"/>
            <ac:spMk id="48" creationId="{3FB98692-F8AA-6504-46A6-076A6763ADD2}"/>
          </ac:spMkLst>
        </pc:spChg>
        <pc:spChg chg="add mod">
          <ac:chgData name="Feracor, James" userId="84027bb8-3bf2-4d48-b8cd-9732617c25f2" providerId="ADAL" clId="{47F87D30-78E2-4DE4-9AF4-98EDFC5DE98D}" dt="2023-06-01T17:08:32.819" v="7067" actId="1076"/>
          <ac:spMkLst>
            <pc:docMk/>
            <pc:sldMk cId="2926866396" sldId="269"/>
            <ac:spMk id="49" creationId="{559FFA97-003D-0EAB-7817-51F5ED371AF9}"/>
          </ac:spMkLst>
        </pc:spChg>
        <pc:spChg chg="add mod">
          <ac:chgData name="Feracor, James" userId="84027bb8-3bf2-4d48-b8cd-9732617c25f2" providerId="ADAL" clId="{47F87D30-78E2-4DE4-9AF4-98EDFC5DE98D}" dt="2023-06-01T17:08:32.819" v="7067" actId="1076"/>
          <ac:spMkLst>
            <pc:docMk/>
            <pc:sldMk cId="2926866396" sldId="269"/>
            <ac:spMk id="50" creationId="{CCC5198C-43A5-A322-0AB2-02385EBB218E}"/>
          </ac:spMkLst>
        </pc:spChg>
        <pc:spChg chg="add mod">
          <ac:chgData name="Feracor, James" userId="84027bb8-3bf2-4d48-b8cd-9732617c25f2" providerId="ADAL" clId="{47F87D30-78E2-4DE4-9AF4-98EDFC5DE98D}" dt="2023-06-01T17:08:32.819" v="7067" actId="1076"/>
          <ac:spMkLst>
            <pc:docMk/>
            <pc:sldMk cId="2926866396" sldId="269"/>
            <ac:spMk id="52" creationId="{98C04C32-0315-A19D-FF49-3C8F49FC9009}"/>
          </ac:spMkLst>
        </pc:spChg>
        <pc:spChg chg="add mod">
          <ac:chgData name="Feracor, James" userId="84027bb8-3bf2-4d48-b8cd-9732617c25f2" providerId="ADAL" clId="{47F87D30-78E2-4DE4-9AF4-98EDFC5DE98D}" dt="2023-06-01T17:08:32.819" v="7067" actId="1076"/>
          <ac:spMkLst>
            <pc:docMk/>
            <pc:sldMk cId="2926866396" sldId="269"/>
            <ac:spMk id="53" creationId="{BC512E44-E65B-BBB1-0054-15C6FC353B68}"/>
          </ac:spMkLst>
        </pc:spChg>
        <pc:spChg chg="add mod">
          <ac:chgData name="Feracor, James" userId="84027bb8-3bf2-4d48-b8cd-9732617c25f2" providerId="ADAL" clId="{47F87D30-78E2-4DE4-9AF4-98EDFC5DE98D}" dt="2023-06-01T17:08:32.819" v="7067" actId="1076"/>
          <ac:spMkLst>
            <pc:docMk/>
            <pc:sldMk cId="2926866396" sldId="269"/>
            <ac:spMk id="54" creationId="{11E4C95F-5DC2-FAB8-9D83-90D853C9CC01}"/>
          </ac:spMkLst>
        </pc:spChg>
        <pc:spChg chg="add mod">
          <ac:chgData name="Feracor, James" userId="84027bb8-3bf2-4d48-b8cd-9732617c25f2" providerId="ADAL" clId="{47F87D30-78E2-4DE4-9AF4-98EDFC5DE98D}" dt="2023-06-01T17:08:32.819" v="7067" actId="1076"/>
          <ac:spMkLst>
            <pc:docMk/>
            <pc:sldMk cId="2926866396" sldId="269"/>
            <ac:spMk id="55" creationId="{0E01C4EC-D338-75FF-CE26-E3535AB50CC5}"/>
          </ac:spMkLst>
        </pc:spChg>
        <pc:spChg chg="add mod">
          <ac:chgData name="Feracor, James" userId="84027bb8-3bf2-4d48-b8cd-9732617c25f2" providerId="ADAL" clId="{47F87D30-78E2-4DE4-9AF4-98EDFC5DE98D}" dt="2023-06-01T17:14:53.978" v="7468" actId="20577"/>
          <ac:spMkLst>
            <pc:docMk/>
            <pc:sldMk cId="2926866396" sldId="269"/>
            <ac:spMk id="57" creationId="{98ACB784-6490-D8DD-DAD4-A568D32B5E0D}"/>
          </ac:spMkLst>
        </pc:spChg>
        <pc:spChg chg="mod">
          <ac:chgData name="Feracor, James" userId="84027bb8-3bf2-4d48-b8cd-9732617c25f2" providerId="ADAL" clId="{47F87D30-78E2-4DE4-9AF4-98EDFC5DE98D}" dt="2023-06-02T02:44:48.964" v="9085"/>
          <ac:spMkLst>
            <pc:docMk/>
            <pc:sldMk cId="2926866396" sldId="269"/>
            <ac:spMk id="62" creationId="{249F1822-62C6-754D-9D48-52B2BB9AF4F2}"/>
          </ac:spMkLst>
        </pc:spChg>
        <pc:spChg chg="mod">
          <ac:chgData name="Feracor, James" userId="84027bb8-3bf2-4d48-b8cd-9732617c25f2" providerId="ADAL" clId="{47F87D30-78E2-4DE4-9AF4-98EDFC5DE98D}" dt="2023-06-02T02:44:48.964" v="9085"/>
          <ac:spMkLst>
            <pc:docMk/>
            <pc:sldMk cId="2926866396" sldId="269"/>
            <ac:spMk id="63" creationId="{0D87DA30-F35C-AEA0-4231-4696E8092067}"/>
          </ac:spMkLst>
        </pc:spChg>
        <pc:spChg chg="mod">
          <ac:chgData name="Feracor, James" userId="84027bb8-3bf2-4d48-b8cd-9732617c25f2" providerId="ADAL" clId="{47F87D30-78E2-4DE4-9AF4-98EDFC5DE98D}" dt="2023-06-02T02:44:48.964" v="9085"/>
          <ac:spMkLst>
            <pc:docMk/>
            <pc:sldMk cId="2926866396" sldId="269"/>
            <ac:spMk id="64" creationId="{92B41C88-9EE1-6766-3096-8E9B008E3845}"/>
          </ac:spMkLst>
        </pc:spChg>
        <pc:spChg chg="mod">
          <ac:chgData name="Feracor, James" userId="84027bb8-3bf2-4d48-b8cd-9732617c25f2" providerId="ADAL" clId="{47F87D30-78E2-4DE4-9AF4-98EDFC5DE98D}" dt="2023-06-02T02:44:48.964" v="9085"/>
          <ac:spMkLst>
            <pc:docMk/>
            <pc:sldMk cId="2926866396" sldId="269"/>
            <ac:spMk id="65" creationId="{FBE46AD3-8546-46F9-D0F7-5DBA7CFA14EE}"/>
          </ac:spMkLst>
        </pc:spChg>
        <pc:spChg chg="mod">
          <ac:chgData name="Feracor, James" userId="84027bb8-3bf2-4d48-b8cd-9732617c25f2" providerId="ADAL" clId="{47F87D30-78E2-4DE4-9AF4-98EDFC5DE98D}" dt="2023-06-02T02:44:48.964" v="9085"/>
          <ac:spMkLst>
            <pc:docMk/>
            <pc:sldMk cId="2926866396" sldId="269"/>
            <ac:spMk id="66" creationId="{69B335CD-1BAA-14CC-5231-845E88FC1639}"/>
          </ac:spMkLst>
        </pc:spChg>
        <pc:spChg chg="mod">
          <ac:chgData name="Feracor, James" userId="84027bb8-3bf2-4d48-b8cd-9732617c25f2" providerId="ADAL" clId="{47F87D30-78E2-4DE4-9AF4-98EDFC5DE98D}" dt="2023-06-02T02:44:48.964" v="9085"/>
          <ac:spMkLst>
            <pc:docMk/>
            <pc:sldMk cId="2926866396" sldId="269"/>
            <ac:spMk id="67" creationId="{6AA5AB0D-1518-DCB7-6AD4-5890A8E23FC5}"/>
          </ac:spMkLst>
        </pc:spChg>
        <pc:spChg chg="mod">
          <ac:chgData name="Feracor, James" userId="84027bb8-3bf2-4d48-b8cd-9732617c25f2" providerId="ADAL" clId="{47F87D30-78E2-4DE4-9AF4-98EDFC5DE98D}" dt="2023-06-02T02:44:48.964" v="9085"/>
          <ac:spMkLst>
            <pc:docMk/>
            <pc:sldMk cId="2926866396" sldId="269"/>
            <ac:spMk id="69" creationId="{A6BD3E83-3C88-9517-36CB-D2321AE9DE1F}"/>
          </ac:spMkLst>
        </pc:spChg>
        <pc:spChg chg="mod">
          <ac:chgData name="Feracor, James" userId="84027bb8-3bf2-4d48-b8cd-9732617c25f2" providerId="ADAL" clId="{47F87D30-78E2-4DE4-9AF4-98EDFC5DE98D}" dt="2023-06-02T02:44:48.964" v="9085"/>
          <ac:spMkLst>
            <pc:docMk/>
            <pc:sldMk cId="2926866396" sldId="269"/>
            <ac:spMk id="70" creationId="{235F0EE8-80F0-1406-64D0-E641FBD9AA5C}"/>
          </ac:spMkLst>
        </pc:spChg>
        <pc:spChg chg="mod">
          <ac:chgData name="Feracor, James" userId="84027bb8-3bf2-4d48-b8cd-9732617c25f2" providerId="ADAL" clId="{47F87D30-78E2-4DE4-9AF4-98EDFC5DE98D}" dt="2023-06-02T02:44:48.964" v="9085"/>
          <ac:spMkLst>
            <pc:docMk/>
            <pc:sldMk cId="2926866396" sldId="269"/>
            <ac:spMk id="71" creationId="{1E571EBC-3F22-E25F-6206-E26976098921}"/>
          </ac:spMkLst>
        </pc:spChg>
        <pc:spChg chg="mod">
          <ac:chgData name="Feracor, James" userId="84027bb8-3bf2-4d48-b8cd-9732617c25f2" providerId="ADAL" clId="{47F87D30-78E2-4DE4-9AF4-98EDFC5DE98D}" dt="2023-06-02T02:44:48.964" v="9085"/>
          <ac:spMkLst>
            <pc:docMk/>
            <pc:sldMk cId="2926866396" sldId="269"/>
            <ac:spMk id="72" creationId="{8BC62901-DC49-3839-0703-30CDE508EA0D}"/>
          </ac:spMkLst>
        </pc:spChg>
        <pc:spChg chg="mod">
          <ac:chgData name="Feracor, James" userId="84027bb8-3bf2-4d48-b8cd-9732617c25f2" providerId="ADAL" clId="{47F87D30-78E2-4DE4-9AF4-98EDFC5DE98D}" dt="2023-06-02T02:44:48.964" v="9085"/>
          <ac:spMkLst>
            <pc:docMk/>
            <pc:sldMk cId="2926866396" sldId="269"/>
            <ac:spMk id="75" creationId="{B02622A5-956B-6475-4B0B-CCE6743C2187}"/>
          </ac:spMkLst>
        </pc:spChg>
        <pc:spChg chg="mod">
          <ac:chgData name="Feracor, James" userId="84027bb8-3bf2-4d48-b8cd-9732617c25f2" providerId="ADAL" clId="{47F87D30-78E2-4DE4-9AF4-98EDFC5DE98D}" dt="2023-06-02T02:44:48.964" v="9085"/>
          <ac:spMkLst>
            <pc:docMk/>
            <pc:sldMk cId="2926866396" sldId="269"/>
            <ac:spMk id="77" creationId="{6EE5BD46-7E2C-1E44-4ACE-9FE1307FD9E8}"/>
          </ac:spMkLst>
        </pc:spChg>
        <pc:spChg chg="mod">
          <ac:chgData name="Feracor, James" userId="84027bb8-3bf2-4d48-b8cd-9732617c25f2" providerId="ADAL" clId="{47F87D30-78E2-4DE4-9AF4-98EDFC5DE98D}" dt="2023-06-02T02:44:48.964" v="9085"/>
          <ac:spMkLst>
            <pc:docMk/>
            <pc:sldMk cId="2926866396" sldId="269"/>
            <ac:spMk id="79" creationId="{294B83C1-68BD-68E7-D3E9-D1357EE30A37}"/>
          </ac:spMkLst>
        </pc:spChg>
        <pc:spChg chg="mod">
          <ac:chgData name="Feracor, James" userId="84027bb8-3bf2-4d48-b8cd-9732617c25f2" providerId="ADAL" clId="{47F87D30-78E2-4DE4-9AF4-98EDFC5DE98D}" dt="2023-06-02T02:44:48.964" v="9085"/>
          <ac:spMkLst>
            <pc:docMk/>
            <pc:sldMk cId="2926866396" sldId="269"/>
            <ac:spMk id="81" creationId="{A7516EB2-6D83-957E-B97E-265C2B5518B6}"/>
          </ac:spMkLst>
        </pc:spChg>
        <pc:spChg chg="mod">
          <ac:chgData name="Feracor, James" userId="84027bb8-3bf2-4d48-b8cd-9732617c25f2" providerId="ADAL" clId="{47F87D30-78E2-4DE4-9AF4-98EDFC5DE98D}" dt="2023-06-02T02:44:48.964" v="9085"/>
          <ac:spMkLst>
            <pc:docMk/>
            <pc:sldMk cId="2926866396" sldId="269"/>
            <ac:spMk id="82" creationId="{23B0D0E1-00A3-27DF-CAFB-25DBB927518F}"/>
          </ac:spMkLst>
        </pc:spChg>
        <pc:spChg chg="mod">
          <ac:chgData name="Feracor, James" userId="84027bb8-3bf2-4d48-b8cd-9732617c25f2" providerId="ADAL" clId="{47F87D30-78E2-4DE4-9AF4-98EDFC5DE98D}" dt="2023-06-02T02:44:48.964" v="9085"/>
          <ac:spMkLst>
            <pc:docMk/>
            <pc:sldMk cId="2926866396" sldId="269"/>
            <ac:spMk id="83" creationId="{70C92A70-6DB3-B834-811A-CC424BD97EEA}"/>
          </ac:spMkLst>
        </pc:spChg>
        <pc:spChg chg="mod">
          <ac:chgData name="Feracor, James" userId="84027bb8-3bf2-4d48-b8cd-9732617c25f2" providerId="ADAL" clId="{47F87D30-78E2-4DE4-9AF4-98EDFC5DE98D}" dt="2023-06-02T02:44:48.964" v="9085"/>
          <ac:spMkLst>
            <pc:docMk/>
            <pc:sldMk cId="2926866396" sldId="269"/>
            <ac:spMk id="87" creationId="{E020DA0D-FFB1-E68F-63B8-BB42B6456A5C}"/>
          </ac:spMkLst>
        </pc:spChg>
        <pc:spChg chg="mod">
          <ac:chgData name="Feracor, James" userId="84027bb8-3bf2-4d48-b8cd-9732617c25f2" providerId="ADAL" clId="{47F87D30-78E2-4DE4-9AF4-98EDFC5DE98D}" dt="2023-06-02T02:44:48.964" v="9085"/>
          <ac:spMkLst>
            <pc:docMk/>
            <pc:sldMk cId="2926866396" sldId="269"/>
            <ac:spMk id="88" creationId="{FFF55BAB-F97B-EA8A-DB75-D9A12D921BB2}"/>
          </ac:spMkLst>
        </pc:spChg>
        <pc:spChg chg="mod">
          <ac:chgData name="Feracor, James" userId="84027bb8-3bf2-4d48-b8cd-9732617c25f2" providerId="ADAL" clId="{47F87D30-78E2-4DE4-9AF4-98EDFC5DE98D}" dt="2023-06-02T02:44:48.964" v="9085"/>
          <ac:spMkLst>
            <pc:docMk/>
            <pc:sldMk cId="2926866396" sldId="269"/>
            <ac:spMk id="89" creationId="{77359FC5-3F17-0B9A-5579-839B87E7BC06}"/>
          </ac:spMkLst>
        </pc:spChg>
        <pc:grpChg chg="add mod">
          <ac:chgData name="Feracor, James" userId="84027bb8-3bf2-4d48-b8cd-9732617c25f2" providerId="ADAL" clId="{47F87D30-78E2-4DE4-9AF4-98EDFC5DE98D}" dt="2023-06-01T17:08:32.819" v="7067" actId="1076"/>
          <ac:grpSpMkLst>
            <pc:docMk/>
            <pc:sldMk cId="2926866396" sldId="269"/>
            <ac:grpSpMk id="17" creationId="{DB4595A0-561B-507A-2ADE-C736A3E4F4F4}"/>
          </ac:grpSpMkLst>
        </pc:grpChg>
        <pc:grpChg chg="mod">
          <ac:chgData name="Feracor, James" userId="84027bb8-3bf2-4d48-b8cd-9732617c25f2" providerId="ADAL" clId="{47F87D30-78E2-4DE4-9AF4-98EDFC5DE98D}" dt="2023-06-01T17:08:32.819" v="7067" actId="1076"/>
          <ac:grpSpMkLst>
            <pc:docMk/>
            <pc:sldMk cId="2926866396" sldId="269"/>
            <ac:grpSpMk id="22" creationId="{8114C046-7C30-DAAA-9FF8-E3A49B267487}"/>
          </ac:grpSpMkLst>
        </pc:grpChg>
        <pc:grpChg chg="del">
          <ac:chgData name="Feracor, James" userId="84027bb8-3bf2-4d48-b8cd-9732617c25f2" providerId="ADAL" clId="{47F87D30-78E2-4DE4-9AF4-98EDFC5DE98D}" dt="2023-06-01T17:14:01.202" v="7415" actId="478"/>
          <ac:grpSpMkLst>
            <pc:docMk/>
            <pc:sldMk cId="2926866396" sldId="269"/>
            <ac:grpSpMk id="24" creationId="{0255A7AA-2D7F-0E18-7546-AD11DA6C125E}"/>
          </ac:grpSpMkLst>
        </pc:grpChg>
        <pc:grpChg chg="del">
          <ac:chgData name="Feracor, James" userId="84027bb8-3bf2-4d48-b8cd-9732617c25f2" providerId="ADAL" clId="{47F87D30-78E2-4DE4-9AF4-98EDFC5DE98D}" dt="2023-06-01T17:14:01.202" v="7415" actId="478"/>
          <ac:grpSpMkLst>
            <pc:docMk/>
            <pc:sldMk cId="2926866396" sldId="269"/>
            <ac:grpSpMk id="26" creationId="{473FE607-05E8-939C-F2C8-48E1A6C7B606}"/>
          </ac:grpSpMkLst>
        </pc:grpChg>
        <pc:grpChg chg="add mod">
          <ac:chgData name="Feracor, James" userId="84027bb8-3bf2-4d48-b8cd-9732617c25f2" providerId="ADAL" clId="{47F87D30-78E2-4DE4-9AF4-98EDFC5DE98D}" dt="2023-06-01T17:08:32.819" v="7067" actId="1076"/>
          <ac:grpSpMkLst>
            <pc:docMk/>
            <pc:sldMk cId="2926866396" sldId="269"/>
            <ac:grpSpMk id="41" creationId="{7B18DA8B-3541-C811-4732-DB3A2C66044C}"/>
          </ac:grpSpMkLst>
        </pc:grpChg>
        <pc:grpChg chg="add del mod">
          <ac:chgData name="Feracor, James" userId="84027bb8-3bf2-4d48-b8cd-9732617c25f2" providerId="ADAL" clId="{47F87D30-78E2-4DE4-9AF4-98EDFC5DE98D}" dt="2023-06-01T17:14:01.202" v="7415" actId="478"/>
          <ac:grpSpMkLst>
            <pc:docMk/>
            <pc:sldMk cId="2926866396" sldId="269"/>
            <ac:grpSpMk id="56" creationId="{0C2BBF35-D5D4-22A9-2026-4404C5917450}"/>
          </ac:grpSpMkLst>
        </pc:grpChg>
        <pc:grpChg chg="add del mod">
          <ac:chgData name="Feracor, James" userId="84027bb8-3bf2-4d48-b8cd-9732617c25f2" providerId="ADAL" clId="{47F87D30-78E2-4DE4-9AF4-98EDFC5DE98D}" dt="2023-06-02T02:44:49.918" v="9086"/>
          <ac:grpSpMkLst>
            <pc:docMk/>
            <pc:sldMk cId="2926866396" sldId="269"/>
            <ac:grpSpMk id="58" creationId="{BA4BD4B9-BAC1-5A4C-CAB0-9E82B877144E}"/>
          </ac:grpSpMkLst>
        </pc:grpChg>
        <pc:grpChg chg="add del mod">
          <ac:chgData name="Feracor, James" userId="84027bb8-3bf2-4d48-b8cd-9732617c25f2" providerId="ADAL" clId="{47F87D30-78E2-4DE4-9AF4-98EDFC5DE98D}" dt="2023-06-02T02:44:49.918" v="9086"/>
          <ac:grpSpMkLst>
            <pc:docMk/>
            <pc:sldMk cId="2926866396" sldId="269"/>
            <ac:grpSpMk id="68" creationId="{3BFC2FED-7F77-BB12-D5DD-4E2D83C26910}"/>
          </ac:grpSpMkLst>
        </pc:grpChg>
        <pc:grpChg chg="add del mod">
          <ac:chgData name="Feracor, James" userId="84027bb8-3bf2-4d48-b8cd-9732617c25f2" providerId="ADAL" clId="{47F87D30-78E2-4DE4-9AF4-98EDFC5DE98D}" dt="2023-06-02T02:44:49.918" v="9086"/>
          <ac:grpSpMkLst>
            <pc:docMk/>
            <pc:sldMk cId="2926866396" sldId="269"/>
            <ac:grpSpMk id="76" creationId="{34B78DF0-102C-41BB-C834-B363F5A13AE1}"/>
          </ac:grpSpMkLst>
        </pc:grpChg>
        <pc:grpChg chg="mod">
          <ac:chgData name="Feracor, James" userId="84027bb8-3bf2-4d48-b8cd-9732617c25f2" providerId="ADAL" clId="{47F87D30-78E2-4DE4-9AF4-98EDFC5DE98D}" dt="2023-06-02T02:44:48.964" v="9085"/>
          <ac:grpSpMkLst>
            <pc:docMk/>
            <pc:sldMk cId="2926866396" sldId="269"/>
            <ac:grpSpMk id="78" creationId="{C1D01139-1F3D-3E86-97D2-6C14A1F78A8D}"/>
          </ac:grpSpMkLst>
        </pc:grpChg>
        <pc:grpChg chg="add del mod">
          <ac:chgData name="Feracor, James" userId="84027bb8-3bf2-4d48-b8cd-9732617c25f2" providerId="ADAL" clId="{47F87D30-78E2-4DE4-9AF4-98EDFC5DE98D}" dt="2023-06-02T02:44:49.918" v="9086"/>
          <ac:grpSpMkLst>
            <pc:docMk/>
            <pc:sldMk cId="2926866396" sldId="269"/>
            <ac:grpSpMk id="86" creationId="{71A5D10B-232A-5C32-6DB9-E0C42FC05EB3}"/>
          </ac:grpSpMkLst>
        </pc:grpChg>
        <pc:picChg chg="add mod">
          <ac:chgData name="Feracor, James" userId="84027bb8-3bf2-4d48-b8cd-9732617c25f2" providerId="ADAL" clId="{47F87D30-78E2-4DE4-9AF4-98EDFC5DE98D}" dt="2023-06-01T17:08:32.819" v="7067" actId="1076"/>
          <ac:picMkLst>
            <pc:docMk/>
            <pc:sldMk cId="2926866396" sldId="269"/>
            <ac:picMk id="5" creationId="{49FB231C-84EA-3BB1-71E2-840000EF0FC8}"/>
          </ac:picMkLst>
        </pc:picChg>
        <pc:picChg chg="del">
          <ac:chgData name="Feracor, James" userId="84027bb8-3bf2-4d48-b8cd-9732617c25f2" providerId="ADAL" clId="{47F87D30-78E2-4DE4-9AF4-98EDFC5DE98D}" dt="2023-06-01T17:14:01.202" v="7415" actId="478"/>
          <ac:picMkLst>
            <pc:docMk/>
            <pc:sldMk cId="2926866396" sldId="269"/>
            <ac:picMk id="6" creationId="{0570EEDC-1F30-8FA9-3C43-DEFEBAB28FB5}"/>
          </ac:picMkLst>
        </pc:picChg>
        <pc:picChg chg="add mod">
          <ac:chgData name="Feracor, James" userId="84027bb8-3bf2-4d48-b8cd-9732617c25f2" providerId="ADAL" clId="{47F87D30-78E2-4DE4-9AF4-98EDFC5DE98D}" dt="2023-06-01T17:08:32.819" v="7067" actId="1076"/>
          <ac:picMkLst>
            <pc:docMk/>
            <pc:sldMk cId="2926866396" sldId="269"/>
            <ac:picMk id="7" creationId="{97309FBC-FCBD-1395-E307-B061EF64B8C2}"/>
          </ac:picMkLst>
        </pc:picChg>
        <pc:picChg chg="add mod">
          <ac:chgData name="Feracor, James" userId="84027bb8-3bf2-4d48-b8cd-9732617c25f2" providerId="ADAL" clId="{47F87D30-78E2-4DE4-9AF4-98EDFC5DE98D}" dt="2023-06-01T17:08:32.819" v="7067" actId="1076"/>
          <ac:picMkLst>
            <pc:docMk/>
            <pc:sldMk cId="2926866396" sldId="269"/>
            <ac:picMk id="8" creationId="{9352D9A1-6CFF-0EAC-5F12-EE5139D98BFF}"/>
          </ac:picMkLst>
        </pc:picChg>
        <pc:picChg chg="del">
          <ac:chgData name="Feracor, James" userId="84027bb8-3bf2-4d48-b8cd-9732617c25f2" providerId="ADAL" clId="{47F87D30-78E2-4DE4-9AF4-98EDFC5DE98D}" dt="2023-06-01T17:14:01.202" v="7415" actId="478"/>
          <ac:picMkLst>
            <pc:docMk/>
            <pc:sldMk cId="2926866396" sldId="269"/>
            <ac:picMk id="9" creationId="{E4D0B0B9-CC8B-8856-EA0E-DFA2096129BE}"/>
          </ac:picMkLst>
        </pc:picChg>
        <pc:picChg chg="del">
          <ac:chgData name="Feracor, James" userId="84027bb8-3bf2-4d48-b8cd-9732617c25f2" providerId="ADAL" clId="{47F87D30-78E2-4DE4-9AF4-98EDFC5DE98D}" dt="2023-06-01T17:14:01.202" v="7415" actId="478"/>
          <ac:picMkLst>
            <pc:docMk/>
            <pc:sldMk cId="2926866396" sldId="269"/>
            <ac:picMk id="10" creationId="{54F7223F-7374-B0A2-58F7-B80AD13B8A45}"/>
          </ac:picMkLst>
        </pc:picChg>
        <pc:picChg chg="mod">
          <ac:chgData name="Feracor, James" userId="84027bb8-3bf2-4d48-b8cd-9732617c25f2" providerId="ADAL" clId="{47F87D30-78E2-4DE4-9AF4-98EDFC5DE98D}" dt="2023-06-01T17:08:32.819" v="7067" actId="1076"/>
          <ac:picMkLst>
            <pc:docMk/>
            <pc:sldMk cId="2926866396" sldId="269"/>
            <ac:picMk id="28" creationId="{FAF92E10-B308-B24A-E9C2-EE1B512B7A5F}"/>
          </ac:picMkLst>
        </pc:picChg>
        <pc:picChg chg="mod">
          <ac:chgData name="Feracor, James" userId="84027bb8-3bf2-4d48-b8cd-9732617c25f2" providerId="ADAL" clId="{47F87D30-78E2-4DE4-9AF4-98EDFC5DE98D}" dt="2023-06-01T17:08:32.819" v="7067" actId="1076"/>
          <ac:picMkLst>
            <pc:docMk/>
            <pc:sldMk cId="2926866396" sldId="269"/>
            <ac:picMk id="29" creationId="{BFE46595-DFBA-9F07-620E-89DB7B769375}"/>
          </ac:picMkLst>
        </pc:picChg>
        <pc:picChg chg="mod">
          <ac:chgData name="Feracor, James" userId="84027bb8-3bf2-4d48-b8cd-9732617c25f2" providerId="ADAL" clId="{47F87D30-78E2-4DE4-9AF4-98EDFC5DE98D}" dt="2023-06-01T17:08:32.819" v="7067" actId="1076"/>
          <ac:picMkLst>
            <pc:docMk/>
            <pc:sldMk cId="2926866396" sldId="269"/>
            <ac:picMk id="43" creationId="{60E59ABE-3101-826B-DFF9-3D89CE03F9D4}"/>
          </ac:picMkLst>
        </pc:picChg>
        <pc:picChg chg="add mod">
          <ac:chgData name="Feracor, James" userId="84027bb8-3bf2-4d48-b8cd-9732617c25f2" providerId="ADAL" clId="{47F87D30-78E2-4DE4-9AF4-98EDFC5DE98D}" dt="2023-06-01T17:08:32.819" v="7067" actId="1076"/>
          <ac:picMkLst>
            <pc:docMk/>
            <pc:sldMk cId="2926866396" sldId="269"/>
            <ac:picMk id="45" creationId="{A5D69D48-D93C-BD1A-A04D-14D0A4CEB01A}"/>
          </ac:picMkLst>
        </pc:picChg>
        <pc:picChg chg="add mod">
          <ac:chgData name="Feracor, James" userId="84027bb8-3bf2-4d48-b8cd-9732617c25f2" providerId="ADAL" clId="{47F87D30-78E2-4DE4-9AF4-98EDFC5DE98D}" dt="2023-06-01T17:08:32.819" v="7067" actId="1076"/>
          <ac:picMkLst>
            <pc:docMk/>
            <pc:sldMk cId="2926866396" sldId="269"/>
            <ac:picMk id="51" creationId="{2C11C2C4-1529-283A-7ED0-5DCEB7E36120}"/>
          </ac:picMkLst>
        </pc:picChg>
        <pc:picChg chg="mod">
          <ac:chgData name="Feracor, James" userId="84027bb8-3bf2-4d48-b8cd-9732617c25f2" providerId="ADAL" clId="{47F87D30-78E2-4DE4-9AF4-98EDFC5DE98D}" dt="2023-06-02T02:44:48.964" v="9085"/>
          <ac:picMkLst>
            <pc:docMk/>
            <pc:sldMk cId="2926866396" sldId="269"/>
            <ac:picMk id="59" creationId="{A3F92F00-A719-A355-5E03-5C183101764E}"/>
          </ac:picMkLst>
        </pc:picChg>
        <pc:picChg chg="mod">
          <ac:chgData name="Feracor, James" userId="84027bb8-3bf2-4d48-b8cd-9732617c25f2" providerId="ADAL" clId="{47F87D30-78E2-4DE4-9AF4-98EDFC5DE98D}" dt="2023-06-02T02:44:48.964" v="9085"/>
          <ac:picMkLst>
            <pc:docMk/>
            <pc:sldMk cId="2926866396" sldId="269"/>
            <ac:picMk id="60" creationId="{48E227F8-F7CF-9337-E56E-166E3618C271}"/>
          </ac:picMkLst>
        </pc:picChg>
        <pc:picChg chg="mod">
          <ac:chgData name="Feracor, James" userId="84027bb8-3bf2-4d48-b8cd-9732617c25f2" providerId="ADAL" clId="{47F87D30-78E2-4DE4-9AF4-98EDFC5DE98D}" dt="2023-06-02T02:44:48.964" v="9085"/>
          <ac:picMkLst>
            <pc:docMk/>
            <pc:sldMk cId="2926866396" sldId="269"/>
            <ac:picMk id="61" creationId="{12F4E25B-B35A-963B-DC09-FA016EBFE214}"/>
          </ac:picMkLst>
        </pc:picChg>
        <pc:picChg chg="mod">
          <ac:chgData name="Feracor, James" userId="84027bb8-3bf2-4d48-b8cd-9732617c25f2" providerId="ADAL" clId="{47F87D30-78E2-4DE4-9AF4-98EDFC5DE98D}" dt="2023-06-02T02:44:48.964" v="9085"/>
          <ac:picMkLst>
            <pc:docMk/>
            <pc:sldMk cId="2926866396" sldId="269"/>
            <ac:picMk id="73" creationId="{30339F28-4F69-E488-86EA-1BDF6659B876}"/>
          </ac:picMkLst>
        </pc:picChg>
        <pc:picChg chg="mod">
          <ac:chgData name="Feracor, James" userId="84027bb8-3bf2-4d48-b8cd-9732617c25f2" providerId="ADAL" clId="{47F87D30-78E2-4DE4-9AF4-98EDFC5DE98D}" dt="2023-06-02T02:44:48.964" v="9085"/>
          <ac:picMkLst>
            <pc:docMk/>
            <pc:sldMk cId="2926866396" sldId="269"/>
            <ac:picMk id="74" creationId="{2A04FCCC-103D-27E6-9675-3107DF295445}"/>
          </ac:picMkLst>
        </pc:picChg>
        <pc:picChg chg="mod">
          <ac:chgData name="Feracor, James" userId="84027bb8-3bf2-4d48-b8cd-9732617c25f2" providerId="ADAL" clId="{47F87D30-78E2-4DE4-9AF4-98EDFC5DE98D}" dt="2023-06-02T02:44:48.964" v="9085"/>
          <ac:picMkLst>
            <pc:docMk/>
            <pc:sldMk cId="2926866396" sldId="269"/>
            <ac:picMk id="80" creationId="{495FB9C8-10B0-F3AE-3E6B-F24735D16C1D}"/>
          </ac:picMkLst>
        </pc:picChg>
        <pc:picChg chg="mod">
          <ac:chgData name="Feracor, James" userId="84027bb8-3bf2-4d48-b8cd-9732617c25f2" providerId="ADAL" clId="{47F87D30-78E2-4DE4-9AF4-98EDFC5DE98D}" dt="2023-06-02T02:44:48.964" v="9085"/>
          <ac:picMkLst>
            <pc:docMk/>
            <pc:sldMk cId="2926866396" sldId="269"/>
            <ac:picMk id="84" creationId="{8E658C58-4049-9C76-069D-DFD4C279A4CA}"/>
          </ac:picMkLst>
        </pc:picChg>
        <pc:picChg chg="mod">
          <ac:chgData name="Feracor, James" userId="84027bb8-3bf2-4d48-b8cd-9732617c25f2" providerId="ADAL" clId="{47F87D30-78E2-4DE4-9AF4-98EDFC5DE98D}" dt="2023-06-02T02:44:48.964" v="9085"/>
          <ac:picMkLst>
            <pc:docMk/>
            <pc:sldMk cId="2926866396" sldId="269"/>
            <ac:picMk id="85" creationId="{9FEF9ABD-90A5-F848-D122-8A90C78ACDCF}"/>
          </ac:picMkLst>
        </pc:picChg>
        <pc:picChg chg="mod">
          <ac:chgData name="Feracor, James" userId="84027bb8-3bf2-4d48-b8cd-9732617c25f2" providerId="ADAL" clId="{47F87D30-78E2-4DE4-9AF4-98EDFC5DE98D}" dt="2023-06-02T02:44:48.964" v="9085"/>
          <ac:picMkLst>
            <pc:docMk/>
            <pc:sldMk cId="2926866396" sldId="269"/>
            <ac:picMk id="90" creationId="{CF584908-6452-AFB7-4BC4-93A6D3455AA5}"/>
          </ac:picMkLst>
        </pc:picChg>
        <pc:picChg chg="mod">
          <ac:chgData name="Feracor, James" userId="84027bb8-3bf2-4d48-b8cd-9732617c25f2" providerId="ADAL" clId="{47F87D30-78E2-4DE4-9AF4-98EDFC5DE98D}" dt="2023-06-02T02:44:48.964" v="9085"/>
          <ac:picMkLst>
            <pc:docMk/>
            <pc:sldMk cId="2926866396" sldId="269"/>
            <ac:picMk id="91" creationId="{68C664E6-C728-2DC9-1361-61EC29494D68}"/>
          </ac:picMkLst>
        </pc:picChg>
        <pc:picChg chg="mod">
          <ac:chgData name="Feracor, James" userId="84027bb8-3bf2-4d48-b8cd-9732617c25f2" providerId="ADAL" clId="{47F87D30-78E2-4DE4-9AF4-98EDFC5DE98D}" dt="2023-06-02T02:44:48.964" v="9085"/>
          <ac:picMkLst>
            <pc:docMk/>
            <pc:sldMk cId="2926866396" sldId="269"/>
            <ac:picMk id="92" creationId="{5E42C197-8562-41C9-D9F5-170B3C6A9511}"/>
          </ac:picMkLst>
        </pc:picChg>
        <pc:cxnChg chg="del">
          <ac:chgData name="Feracor, James" userId="84027bb8-3bf2-4d48-b8cd-9732617c25f2" providerId="ADAL" clId="{47F87D30-78E2-4DE4-9AF4-98EDFC5DE98D}" dt="2023-06-01T17:14:01.202" v="7415" actId="478"/>
          <ac:cxnSpMkLst>
            <pc:docMk/>
            <pc:sldMk cId="2926866396" sldId="269"/>
            <ac:cxnSpMk id="36" creationId="{38886FD7-12FB-E41C-268C-4593AD81C76A}"/>
          </ac:cxnSpMkLst>
        </pc:cxnChg>
        <pc:cxnChg chg="del">
          <ac:chgData name="Feracor, James" userId="84027bb8-3bf2-4d48-b8cd-9732617c25f2" providerId="ADAL" clId="{47F87D30-78E2-4DE4-9AF4-98EDFC5DE98D}" dt="2023-06-01T17:14:01.202" v="7415" actId="478"/>
          <ac:cxnSpMkLst>
            <pc:docMk/>
            <pc:sldMk cId="2926866396" sldId="269"/>
            <ac:cxnSpMk id="37" creationId="{1D6CA8CE-C6B8-8BD2-0C36-3B1C7F8DE53B}"/>
          </ac:cxnSpMkLst>
        </pc:cxnChg>
        <pc:cxnChg chg="del">
          <ac:chgData name="Feracor, James" userId="84027bb8-3bf2-4d48-b8cd-9732617c25f2" providerId="ADAL" clId="{47F87D30-78E2-4DE4-9AF4-98EDFC5DE98D}" dt="2023-06-01T17:14:01.202" v="7415" actId="478"/>
          <ac:cxnSpMkLst>
            <pc:docMk/>
            <pc:sldMk cId="2926866396" sldId="269"/>
            <ac:cxnSpMk id="38" creationId="{568D95D2-58AC-67E1-9CA0-5FEC7FCF949F}"/>
          </ac:cxnSpMkLst>
        </pc:cxnChg>
        <pc:cxnChg chg="del">
          <ac:chgData name="Feracor, James" userId="84027bb8-3bf2-4d48-b8cd-9732617c25f2" providerId="ADAL" clId="{47F87D30-78E2-4DE4-9AF4-98EDFC5DE98D}" dt="2023-06-01T17:14:01.202" v="7415" actId="478"/>
          <ac:cxnSpMkLst>
            <pc:docMk/>
            <pc:sldMk cId="2926866396" sldId="269"/>
            <ac:cxnSpMk id="39" creationId="{C2575B0A-20FD-5C4C-A613-A123B627C909}"/>
          </ac:cxnSpMkLst>
        </pc:cxnChg>
      </pc:sldChg>
      <pc:sldChg chg="addSp delSp modSp add mod modNotesTx">
        <pc:chgData name="Feracor, James" userId="84027bb8-3bf2-4d48-b8cd-9732617c25f2" providerId="ADAL" clId="{47F87D30-78E2-4DE4-9AF4-98EDFC5DE98D}" dt="2023-06-02T06:16:23.834" v="15351" actId="122"/>
        <pc:sldMkLst>
          <pc:docMk/>
          <pc:sldMk cId="1992035176" sldId="270"/>
        </pc:sldMkLst>
        <pc:spChg chg="add mod">
          <ac:chgData name="Feracor, James" userId="84027bb8-3bf2-4d48-b8cd-9732617c25f2" providerId="ADAL" clId="{47F87D30-78E2-4DE4-9AF4-98EDFC5DE98D}" dt="2023-06-02T06:15:04.498" v="15325" actId="113"/>
          <ac:spMkLst>
            <pc:docMk/>
            <pc:sldMk cId="1992035176" sldId="270"/>
            <ac:spMk id="2" creationId="{FD5D4D84-0B43-E356-E290-F7F18B7C4C70}"/>
          </ac:spMkLst>
        </pc:spChg>
        <pc:spChg chg="add del mod">
          <ac:chgData name="Feracor, James" userId="84027bb8-3bf2-4d48-b8cd-9732617c25f2" providerId="ADAL" clId="{47F87D30-78E2-4DE4-9AF4-98EDFC5DE98D}" dt="2023-06-02T06:05:53.435" v="14820" actId="478"/>
          <ac:spMkLst>
            <pc:docMk/>
            <pc:sldMk cId="1992035176" sldId="270"/>
            <ac:spMk id="3" creationId="{D23FD142-43BC-7025-F550-8A39E117ABDB}"/>
          </ac:spMkLst>
        </pc:spChg>
        <pc:spChg chg="del mod">
          <ac:chgData name="Feracor, James" userId="84027bb8-3bf2-4d48-b8cd-9732617c25f2" providerId="ADAL" clId="{47F87D30-78E2-4DE4-9AF4-98EDFC5DE98D}" dt="2023-05-24T16:58:42.358" v="2198" actId="478"/>
          <ac:spMkLst>
            <pc:docMk/>
            <pc:sldMk cId="1992035176" sldId="270"/>
            <ac:spMk id="4" creationId="{00000000-0000-0000-0000-000000000000}"/>
          </ac:spMkLst>
        </pc:spChg>
        <pc:spChg chg="add mod">
          <ac:chgData name="Feracor, James" userId="84027bb8-3bf2-4d48-b8cd-9732617c25f2" providerId="ADAL" clId="{47F87D30-78E2-4DE4-9AF4-98EDFC5DE98D}" dt="2023-06-02T06:15:55.972" v="15343" actId="13822"/>
          <ac:spMkLst>
            <pc:docMk/>
            <pc:sldMk cId="1992035176" sldId="270"/>
            <ac:spMk id="5" creationId="{A088437F-910B-F34B-593C-6F8F0A47EE54}"/>
          </ac:spMkLst>
        </pc:spChg>
        <pc:spChg chg="add mod">
          <ac:chgData name="Feracor, James" userId="84027bb8-3bf2-4d48-b8cd-9732617c25f2" providerId="ADAL" clId="{47F87D30-78E2-4DE4-9AF4-98EDFC5DE98D}" dt="2023-06-02T06:16:16.192" v="15348" actId="208"/>
          <ac:spMkLst>
            <pc:docMk/>
            <pc:sldMk cId="1992035176" sldId="270"/>
            <ac:spMk id="7" creationId="{E6674F72-8CFD-BE00-C296-7310D2CEDB82}"/>
          </ac:spMkLst>
        </pc:spChg>
        <pc:spChg chg="del">
          <ac:chgData name="Feracor, James" userId="84027bb8-3bf2-4d48-b8cd-9732617c25f2" providerId="ADAL" clId="{47F87D30-78E2-4DE4-9AF4-98EDFC5DE98D}" dt="2023-05-24T16:58:45.457" v="2201" actId="478"/>
          <ac:spMkLst>
            <pc:docMk/>
            <pc:sldMk cId="1992035176" sldId="270"/>
            <ac:spMk id="8" creationId="{7C938C35-022C-6573-BBE8-8F6608CD4645}"/>
          </ac:spMkLst>
        </pc:spChg>
        <pc:spChg chg="add del mod">
          <ac:chgData name="Feracor, James" userId="84027bb8-3bf2-4d48-b8cd-9732617c25f2" providerId="ADAL" clId="{47F87D30-78E2-4DE4-9AF4-98EDFC5DE98D}" dt="2023-06-02T06:10:26.985" v="14984" actId="478"/>
          <ac:spMkLst>
            <pc:docMk/>
            <pc:sldMk cId="1992035176" sldId="270"/>
            <ac:spMk id="9" creationId="{05DDF2DA-4356-D9A0-EEB7-8BB3E2887A44}"/>
          </ac:spMkLst>
        </pc:spChg>
        <pc:spChg chg="del">
          <ac:chgData name="Feracor, James" userId="84027bb8-3bf2-4d48-b8cd-9732617c25f2" providerId="ADAL" clId="{47F87D30-78E2-4DE4-9AF4-98EDFC5DE98D}" dt="2023-05-24T16:58:46.905" v="2202" actId="478"/>
          <ac:spMkLst>
            <pc:docMk/>
            <pc:sldMk cId="1992035176" sldId="270"/>
            <ac:spMk id="9" creationId="{0BA9822D-5581-91E5-FA2A-C6DC48D3FBB5}"/>
          </ac:spMkLst>
        </pc:spChg>
        <pc:spChg chg="del">
          <ac:chgData name="Feracor, James" userId="84027bb8-3bf2-4d48-b8cd-9732617c25f2" providerId="ADAL" clId="{47F87D30-78E2-4DE4-9AF4-98EDFC5DE98D}" dt="2023-05-24T16:58:43.431" v="2199" actId="478"/>
          <ac:spMkLst>
            <pc:docMk/>
            <pc:sldMk cId="1992035176" sldId="270"/>
            <ac:spMk id="10" creationId="{2D7C8D54-A3E9-0663-2C12-557004D930DB}"/>
          </ac:spMkLst>
        </pc:spChg>
        <pc:spChg chg="add mod">
          <ac:chgData name="Feracor, James" userId="84027bb8-3bf2-4d48-b8cd-9732617c25f2" providerId="ADAL" clId="{47F87D30-78E2-4DE4-9AF4-98EDFC5DE98D}" dt="2023-06-02T06:16:10.070" v="15346" actId="207"/>
          <ac:spMkLst>
            <pc:docMk/>
            <pc:sldMk cId="1992035176" sldId="270"/>
            <ac:spMk id="16" creationId="{D0661EA0-9126-ABEA-E98F-7087A1ED053E}"/>
          </ac:spMkLst>
        </pc:spChg>
        <pc:spChg chg="add mod">
          <ac:chgData name="Feracor, James" userId="84027bb8-3bf2-4d48-b8cd-9732617c25f2" providerId="ADAL" clId="{47F87D30-78E2-4DE4-9AF4-98EDFC5DE98D}" dt="2023-06-02T06:16:23.834" v="15351" actId="122"/>
          <ac:spMkLst>
            <pc:docMk/>
            <pc:sldMk cId="1992035176" sldId="270"/>
            <ac:spMk id="18" creationId="{B70F6806-69AE-6C89-F96E-2CC70EA431BE}"/>
          </ac:spMkLst>
        </pc:spChg>
        <pc:spChg chg="add del mod">
          <ac:chgData name="Feracor, James" userId="84027bb8-3bf2-4d48-b8cd-9732617c25f2" providerId="ADAL" clId="{47F87D30-78E2-4DE4-9AF4-98EDFC5DE98D}" dt="2023-06-02T06:13:55.545" v="15294" actId="478"/>
          <ac:spMkLst>
            <pc:docMk/>
            <pc:sldMk cId="1992035176" sldId="270"/>
            <ac:spMk id="22" creationId="{FF9C9A4A-F77B-DFF8-E0B3-9A0BAA4096A3}"/>
          </ac:spMkLst>
        </pc:spChg>
        <pc:spChg chg="mod">
          <ac:chgData name="Feracor, James" userId="84027bb8-3bf2-4d48-b8cd-9732617c25f2" providerId="ADAL" clId="{47F87D30-78E2-4DE4-9AF4-98EDFC5DE98D}" dt="2023-05-24T16:58:39.983" v="2195" actId="20577"/>
          <ac:spMkLst>
            <pc:docMk/>
            <pc:sldMk cId="1992035176" sldId="270"/>
            <ac:spMk id="23" creationId="{62D220D1-2663-C449-0BFE-6AB8C246852B}"/>
          </ac:spMkLst>
        </pc:spChg>
        <pc:spChg chg="add mod">
          <ac:chgData name="Feracor, James" userId="84027bb8-3bf2-4d48-b8cd-9732617c25f2" providerId="ADAL" clId="{47F87D30-78E2-4DE4-9AF4-98EDFC5DE98D}" dt="2023-06-02T06:15:53.895" v="15342" actId="13822"/>
          <ac:spMkLst>
            <pc:docMk/>
            <pc:sldMk cId="1992035176" sldId="270"/>
            <ac:spMk id="30" creationId="{CB37350C-3B81-C3E6-4478-297205A74E18}"/>
          </ac:spMkLst>
        </pc:spChg>
        <pc:spChg chg="add mod">
          <ac:chgData name="Feracor, James" userId="84027bb8-3bf2-4d48-b8cd-9732617c25f2" providerId="ADAL" clId="{47F87D30-78E2-4DE4-9AF4-98EDFC5DE98D}" dt="2023-06-02T06:16:10.070" v="15346" actId="207"/>
          <ac:spMkLst>
            <pc:docMk/>
            <pc:sldMk cId="1992035176" sldId="270"/>
            <ac:spMk id="31" creationId="{E05D71D4-06C4-F317-F390-3EEF1F04A5A7}"/>
          </ac:spMkLst>
        </pc:spChg>
        <pc:grpChg chg="del">
          <ac:chgData name="Feracor, James" userId="84027bb8-3bf2-4d48-b8cd-9732617c25f2" providerId="ADAL" clId="{47F87D30-78E2-4DE4-9AF4-98EDFC5DE98D}" dt="2023-05-24T16:58:41.142" v="2196" actId="478"/>
          <ac:grpSpMkLst>
            <pc:docMk/>
            <pc:sldMk cId="1992035176" sldId="270"/>
            <ac:grpSpMk id="22" creationId="{4CE9C533-86A3-5175-19D0-53C209AA3033}"/>
          </ac:grpSpMkLst>
        </pc:grpChg>
        <pc:picChg chg="add mod modCrop">
          <ac:chgData name="Feracor, James" userId="84027bb8-3bf2-4d48-b8cd-9732617c25f2" providerId="ADAL" clId="{47F87D30-78E2-4DE4-9AF4-98EDFC5DE98D}" dt="2023-06-02T06:11:52.408" v="15007" actId="1076"/>
          <ac:picMkLst>
            <pc:docMk/>
            <pc:sldMk cId="1992035176" sldId="270"/>
            <ac:picMk id="4" creationId="{80C93220-D6E8-D551-DB58-850D3CF22397}"/>
          </ac:picMkLst>
        </pc:picChg>
        <pc:picChg chg="add del mod">
          <ac:chgData name="Feracor, James" userId="84027bb8-3bf2-4d48-b8cd-9732617c25f2" providerId="ADAL" clId="{47F87D30-78E2-4DE4-9AF4-98EDFC5DE98D}" dt="2023-06-02T06:09:07.540" v="14880" actId="478"/>
          <ac:picMkLst>
            <pc:docMk/>
            <pc:sldMk cId="1992035176" sldId="270"/>
            <ac:picMk id="8" creationId="{42302E80-9F33-FCD9-811A-24E02778CB45}"/>
          </ac:picMkLst>
        </pc:picChg>
        <pc:picChg chg="del">
          <ac:chgData name="Feracor, James" userId="84027bb8-3bf2-4d48-b8cd-9732617c25f2" providerId="ADAL" clId="{47F87D30-78E2-4DE4-9AF4-98EDFC5DE98D}" dt="2023-05-24T16:58:43.774" v="2200" actId="478"/>
          <ac:picMkLst>
            <pc:docMk/>
            <pc:sldMk cId="1992035176" sldId="270"/>
            <ac:picMk id="20" creationId="{1CF861ED-2EC1-6D22-DE49-9A948D0F524A}"/>
          </ac:picMkLst>
        </pc:picChg>
        <pc:picChg chg="add mod">
          <ac:chgData name="Feracor, James" userId="84027bb8-3bf2-4d48-b8cd-9732617c25f2" providerId="ADAL" clId="{47F87D30-78E2-4DE4-9AF4-98EDFC5DE98D}" dt="2023-06-02T06:11:32.450" v="14998" actId="1076"/>
          <ac:picMkLst>
            <pc:docMk/>
            <pc:sldMk cId="1992035176" sldId="270"/>
            <ac:picMk id="26" creationId="{E9E6E5EF-403C-7867-6866-3754E3A6CE5E}"/>
          </ac:picMkLst>
        </pc:picChg>
        <pc:cxnChg chg="add mod">
          <ac:chgData name="Feracor, James" userId="84027bb8-3bf2-4d48-b8cd-9732617c25f2" providerId="ADAL" clId="{47F87D30-78E2-4DE4-9AF4-98EDFC5DE98D}" dt="2023-06-02T06:16:18.620" v="15349" actId="208"/>
          <ac:cxnSpMkLst>
            <pc:docMk/>
            <pc:sldMk cId="1992035176" sldId="270"/>
            <ac:cxnSpMk id="11" creationId="{1AA72D11-417E-15EA-E1F2-224C934619C6}"/>
          </ac:cxnSpMkLst>
        </pc:cxnChg>
        <pc:cxnChg chg="add mod">
          <ac:chgData name="Feracor, James" userId="84027bb8-3bf2-4d48-b8cd-9732617c25f2" providerId="ADAL" clId="{47F87D30-78E2-4DE4-9AF4-98EDFC5DE98D}" dt="2023-06-02T06:16:03.904" v="15344" actId="208"/>
          <ac:cxnSpMkLst>
            <pc:docMk/>
            <pc:sldMk cId="1992035176" sldId="270"/>
            <ac:cxnSpMk id="32" creationId="{DA37E8CA-2867-6749-719D-C0C6C47E0C0D}"/>
          </ac:cxnSpMkLst>
        </pc:cxnChg>
        <pc:cxnChg chg="add mod">
          <ac:chgData name="Feracor, James" userId="84027bb8-3bf2-4d48-b8cd-9732617c25f2" providerId="ADAL" clId="{47F87D30-78E2-4DE4-9AF4-98EDFC5DE98D}" dt="2023-06-02T06:16:03.904" v="15344" actId="208"/>
          <ac:cxnSpMkLst>
            <pc:docMk/>
            <pc:sldMk cId="1992035176" sldId="270"/>
            <ac:cxnSpMk id="36" creationId="{9B244250-A7B7-8645-6CE2-2A92CE96F2AB}"/>
          </ac:cxnSpMkLst>
        </pc:cxnChg>
      </pc:sldChg>
      <pc:sldChg chg="new del">
        <pc:chgData name="Feracor, James" userId="84027bb8-3bf2-4d48-b8cd-9732617c25f2" providerId="ADAL" clId="{47F87D30-78E2-4DE4-9AF4-98EDFC5DE98D}" dt="2023-05-24T16:58:20.022" v="2162" actId="680"/>
        <pc:sldMkLst>
          <pc:docMk/>
          <pc:sldMk cId="4030873047" sldId="270"/>
        </pc:sldMkLst>
      </pc:sldChg>
      <pc:sldChg chg="addSp delSp modSp add mod ord">
        <pc:chgData name="Feracor, James" userId="84027bb8-3bf2-4d48-b8cd-9732617c25f2" providerId="ADAL" clId="{47F87D30-78E2-4DE4-9AF4-98EDFC5DE98D}" dt="2023-06-07T15:48:03.052" v="16808" actId="478"/>
        <pc:sldMkLst>
          <pc:docMk/>
          <pc:sldMk cId="2331386892" sldId="271"/>
        </pc:sldMkLst>
        <pc:spChg chg="mod">
          <ac:chgData name="Feracor, James" userId="84027bb8-3bf2-4d48-b8cd-9732617c25f2" providerId="ADAL" clId="{47F87D30-78E2-4DE4-9AF4-98EDFC5DE98D}" dt="2023-06-07T15:39:04.495" v="16784" actId="20577"/>
          <ac:spMkLst>
            <pc:docMk/>
            <pc:sldMk cId="2331386892" sldId="271"/>
            <ac:spMk id="2" creationId="{FD5D4D84-0B43-E356-E290-F7F18B7C4C70}"/>
          </ac:spMkLst>
        </pc:spChg>
        <pc:spChg chg="mod">
          <ac:chgData name="Feracor, James" userId="84027bb8-3bf2-4d48-b8cd-9732617c25f2" providerId="ADAL" clId="{47F87D30-78E2-4DE4-9AF4-98EDFC5DE98D}" dt="2023-06-07T15:34:09.025" v="16568" actId="20577"/>
          <ac:spMkLst>
            <pc:docMk/>
            <pc:sldMk cId="2331386892" sldId="271"/>
            <ac:spMk id="23" creationId="{62D220D1-2663-C449-0BFE-6AB8C246852B}"/>
          </ac:spMkLst>
        </pc:spChg>
        <pc:graphicFrameChg chg="add mod modGraphic">
          <ac:chgData name="Feracor, James" userId="84027bb8-3bf2-4d48-b8cd-9732617c25f2" providerId="ADAL" clId="{47F87D30-78E2-4DE4-9AF4-98EDFC5DE98D}" dt="2023-06-02T02:49:57.937" v="9253" actId="14734"/>
          <ac:graphicFrameMkLst>
            <pc:docMk/>
            <pc:sldMk cId="2331386892" sldId="271"/>
            <ac:graphicFrameMk id="3" creationId="{2A03ED48-8CDF-96BA-F1C2-2C9E8CE35CEE}"/>
          </ac:graphicFrameMkLst>
        </pc:graphicFrameChg>
        <pc:picChg chg="add mod">
          <ac:chgData name="Feracor, James" userId="84027bb8-3bf2-4d48-b8cd-9732617c25f2" providerId="ADAL" clId="{47F87D30-78E2-4DE4-9AF4-98EDFC5DE98D}" dt="2023-06-07T15:35:41.980" v="16615" actId="1076"/>
          <ac:picMkLst>
            <pc:docMk/>
            <pc:sldMk cId="2331386892" sldId="271"/>
            <ac:picMk id="4" creationId="{8E399DED-041C-E6E4-334F-3BE840673C97}"/>
          </ac:picMkLst>
        </pc:picChg>
        <pc:picChg chg="add mod">
          <ac:chgData name="Feracor, James" userId="84027bb8-3bf2-4d48-b8cd-9732617c25f2" providerId="ADAL" clId="{47F87D30-78E2-4DE4-9AF4-98EDFC5DE98D}" dt="2023-06-02T02:49:46.284" v="9248" actId="1076"/>
          <ac:picMkLst>
            <pc:docMk/>
            <pc:sldMk cId="2331386892" sldId="271"/>
            <ac:picMk id="5" creationId="{3B738779-B450-1BC4-6D33-EED564112CE8}"/>
          </ac:picMkLst>
        </pc:picChg>
        <pc:picChg chg="add del mod">
          <ac:chgData name="Feracor, James" userId="84027bb8-3bf2-4d48-b8cd-9732617c25f2" providerId="ADAL" clId="{47F87D30-78E2-4DE4-9AF4-98EDFC5DE98D}" dt="2023-06-07T15:48:03.052" v="16808" actId="478"/>
          <ac:picMkLst>
            <pc:docMk/>
            <pc:sldMk cId="2331386892" sldId="271"/>
            <ac:picMk id="7" creationId="{B53BC0ED-9819-D0F9-2192-430B8892BC26}"/>
          </ac:picMkLst>
        </pc:picChg>
        <pc:cxnChg chg="add del mod">
          <ac:chgData name="Feracor, James" userId="84027bb8-3bf2-4d48-b8cd-9732617c25f2" providerId="ADAL" clId="{47F87D30-78E2-4DE4-9AF4-98EDFC5DE98D}" dt="2023-06-07T15:38:00.681" v="16618" actId="478"/>
          <ac:cxnSpMkLst>
            <pc:docMk/>
            <pc:sldMk cId="2331386892" sldId="271"/>
            <ac:cxnSpMk id="9" creationId="{4CC8BA3B-85ED-C6A2-D360-FAA06C357F49}"/>
          </ac:cxnSpMkLst>
        </pc:cxnChg>
      </pc:sldChg>
      <pc:sldChg chg="addSp delSp modSp add mod">
        <pc:chgData name="Feracor, James" userId="84027bb8-3bf2-4d48-b8cd-9732617c25f2" providerId="ADAL" clId="{47F87D30-78E2-4DE4-9AF4-98EDFC5DE98D}" dt="2023-06-02T06:40:03.496" v="16406" actId="1076"/>
        <pc:sldMkLst>
          <pc:docMk/>
          <pc:sldMk cId="2161407533" sldId="272"/>
        </pc:sldMkLst>
        <pc:spChg chg="del mod">
          <ac:chgData name="Feracor, James" userId="84027bb8-3bf2-4d48-b8cd-9732617c25f2" providerId="ADAL" clId="{47F87D30-78E2-4DE4-9AF4-98EDFC5DE98D}" dt="2023-06-02T06:38:49.627" v="16308" actId="478"/>
          <ac:spMkLst>
            <pc:docMk/>
            <pc:sldMk cId="2161407533" sldId="272"/>
            <ac:spMk id="2" creationId="{FD5D4D84-0B43-E356-E290-F7F18B7C4C70}"/>
          </ac:spMkLst>
        </pc:spChg>
        <pc:spChg chg="mod">
          <ac:chgData name="Feracor, James" userId="84027bb8-3bf2-4d48-b8cd-9732617c25f2" providerId="ADAL" clId="{47F87D30-78E2-4DE4-9AF4-98EDFC5DE98D}" dt="2023-06-02T06:39:50.207" v="16400" actId="20577"/>
          <ac:spMkLst>
            <pc:docMk/>
            <pc:sldMk cId="2161407533" sldId="272"/>
            <ac:spMk id="23" creationId="{62D220D1-2663-C449-0BFE-6AB8C246852B}"/>
          </ac:spMkLst>
        </pc:spChg>
        <pc:picChg chg="add del mod">
          <ac:chgData name="Feracor, James" userId="84027bb8-3bf2-4d48-b8cd-9732617c25f2" providerId="ADAL" clId="{47F87D30-78E2-4DE4-9AF4-98EDFC5DE98D}" dt="2023-06-02T06:39:51.472" v="16401" actId="478"/>
          <ac:picMkLst>
            <pc:docMk/>
            <pc:sldMk cId="2161407533" sldId="272"/>
            <ac:picMk id="4" creationId="{8B5C05CE-ED4E-C278-4775-82CABA48D9AA}"/>
          </ac:picMkLst>
        </pc:picChg>
        <pc:picChg chg="add mod">
          <ac:chgData name="Feracor, James" userId="84027bb8-3bf2-4d48-b8cd-9732617c25f2" providerId="ADAL" clId="{47F87D30-78E2-4DE4-9AF4-98EDFC5DE98D}" dt="2023-06-02T06:40:03.496" v="16406" actId="1076"/>
          <ac:picMkLst>
            <pc:docMk/>
            <pc:sldMk cId="2161407533" sldId="272"/>
            <ac:picMk id="7" creationId="{55FCE408-796F-3AE7-51BD-D217B7F26AD5}"/>
          </ac:picMkLst>
        </pc:picChg>
      </pc:sldChg>
      <pc:sldChg chg="addSp delSp modSp add mod ord">
        <pc:chgData name="Feracor, James" userId="84027bb8-3bf2-4d48-b8cd-9732617c25f2" providerId="ADAL" clId="{47F87D30-78E2-4DE4-9AF4-98EDFC5DE98D}" dt="2023-06-02T06:25:02.226" v="15658" actId="1076"/>
        <pc:sldMkLst>
          <pc:docMk/>
          <pc:sldMk cId="1140813069" sldId="273"/>
        </pc:sldMkLst>
        <pc:spChg chg="mod">
          <ac:chgData name="Feracor, James" userId="84027bb8-3bf2-4d48-b8cd-9732617c25f2" providerId="ADAL" clId="{47F87D30-78E2-4DE4-9AF4-98EDFC5DE98D}" dt="2023-06-02T06:24:03.843" v="15646" actId="207"/>
          <ac:spMkLst>
            <pc:docMk/>
            <pc:sldMk cId="1140813069" sldId="273"/>
            <ac:spMk id="2" creationId="{FD5D4D84-0B43-E356-E290-F7F18B7C4C70}"/>
          </ac:spMkLst>
        </pc:spChg>
        <pc:spChg chg="add del mod">
          <ac:chgData name="Feracor, James" userId="84027bb8-3bf2-4d48-b8cd-9732617c25f2" providerId="ADAL" clId="{47F87D30-78E2-4DE4-9AF4-98EDFC5DE98D}" dt="2023-06-02T05:23:24.721" v="12273" actId="478"/>
          <ac:spMkLst>
            <pc:docMk/>
            <pc:sldMk cId="1140813069" sldId="273"/>
            <ac:spMk id="3" creationId="{B6B307CB-394A-E34D-EE5D-A8A21F799ACB}"/>
          </ac:spMkLst>
        </pc:spChg>
        <pc:spChg chg="add mod topLvl">
          <ac:chgData name="Feracor, James" userId="84027bb8-3bf2-4d48-b8cd-9732617c25f2" providerId="ADAL" clId="{47F87D30-78E2-4DE4-9AF4-98EDFC5DE98D}" dt="2023-06-02T06:24:09.583" v="15647" actId="165"/>
          <ac:spMkLst>
            <pc:docMk/>
            <pc:sldMk cId="1140813069" sldId="273"/>
            <ac:spMk id="7" creationId="{8C39EA51-EB62-FAC9-788A-5CC179216967}"/>
          </ac:spMkLst>
        </pc:spChg>
        <pc:spChg chg="add mod topLvl">
          <ac:chgData name="Feracor, James" userId="84027bb8-3bf2-4d48-b8cd-9732617c25f2" providerId="ADAL" clId="{47F87D30-78E2-4DE4-9AF4-98EDFC5DE98D}" dt="2023-06-02T06:24:09.583" v="15647" actId="165"/>
          <ac:spMkLst>
            <pc:docMk/>
            <pc:sldMk cId="1140813069" sldId="273"/>
            <ac:spMk id="16" creationId="{65413172-07E6-6D36-583E-B9E14F318A2F}"/>
          </ac:spMkLst>
        </pc:spChg>
        <pc:spChg chg="add del mod">
          <ac:chgData name="Feracor, James" userId="84027bb8-3bf2-4d48-b8cd-9732617c25f2" providerId="ADAL" clId="{47F87D30-78E2-4DE4-9AF4-98EDFC5DE98D}" dt="2023-06-02T06:19:09.116" v="15445" actId="478"/>
          <ac:spMkLst>
            <pc:docMk/>
            <pc:sldMk cId="1140813069" sldId="273"/>
            <ac:spMk id="18" creationId="{8BA64AE5-D27D-8421-D750-287628BCF120}"/>
          </ac:spMkLst>
        </pc:spChg>
        <pc:spChg chg="add mod topLvl">
          <ac:chgData name="Feracor, James" userId="84027bb8-3bf2-4d48-b8cd-9732617c25f2" providerId="ADAL" clId="{47F87D30-78E2-4DE4-9AF4-98EDFC5DE98D}" dt="2023-06-02T06:24:13.509" v="15648" actId="1076"/>
          <ac:spMkLst>
            <pc:docMk/>
            <pc:sldMk cId="1140813069" sldId="273"/>
            <ac:spMk id="20" creationId="{5A45EBEA-7A5A-73C6-1878-8F86FEC00EDF}"/>
          </ac:spMkLst>
        </pc:spChg>
        <pc:spChg chg="mod">
          <ac:chgData name="Feracor, James" userId="84027bb8-3bf2-4d48-b8cd-9732617c25f2" providerId="ADAL" clId="{47F87D30-78E2-4DE4-9AF4-98EDFC5DE98D}" dt="2023-05-24T17:05:57.886" v="3147" actId="20577"/>
          <ac:spMkLst>
            <pc:docMk/>
            <pc:sldMk cId="1140813069" sldId="273"/>
            <ac:spMk id="23" creationId="{62D220D1-2663-C449-0BFE-6AB8C246852B}"/>
          </ac:spMkLst>
        </pc:spChg>
        <pc:grpChg chg="add del mod">
          <ac:chgData name="Feracor, James" userId="84027bb8-3bf2-4d48-b8cd-9732617c25f2" providerId="ADAL" clId="{47F87D30-78E2-4DE4-9AF4-98EDFC5DE98D}" dt="2023-06-02T06:24:09.583" v="15647" actId="165"/>
          <ac:grpSpMkLst>
            <pc:docMk/>
            <pc:sldMk cId="1140813069" sldId="273"/>
            <ac:grpSpMk id="22" creationId="{9E3559CA-DF5E-7F1A-4F11-85C783E06F77}"/>
          </ac:grpSpMkLst>
        </pc:grpChg>
        <pc:picChg chg="add mod topLvl modCrop">
          <ac:chgData name="Feracor, James" userId="84027bb8-3bf2-4d48-b8cd-9732617c25f2" providerId="ADAL" clId="{47F87D30-78E2-4DE4-9AF4-98EDFC5DE98D}" dt="2023-06-02T06:24:13.509" v="15648" actId="1076"/>
          <ac:picMkLst>
            <pc:docMk/>
            <pc:sldMk cId="1140813069" sldId="273"/>
            <ac:picMk id="5" creationId="{4B7D69A5-0D7F-7446-DCE0-925CEAAE1C36}"/>
          </ac:picMkLst>
        </pc:picChg>
        <pc:picChg chg="add del mod">
          <ac:chgData name="Feracor, James" userId="84027bb8-3bf2-4d48-b8cd-9732617c25f2" providerId="ADAL" clId="{47F87D30-78E2-4DE4-9AF4-98EDFC5DE98D}" dt="2023-06-02T06:18:17.313" v="15409" actId="478"/>
          <ac:picMkLst>
            <pc:docMk/>
            <pc:sldMk cId="1140813069" sldId="273"/>
            <ac:picMk id="9" creationId="{B0D09965-7CB4-000F-0670-4E8D41C6C960}"/>
          </ac:picMkLst>
        </pc:picChg>
        <pc:picChg chg="add del">
          <ac:chgData name="Feracor, James" userId="84027bb8-3bf2-4d48-b8cd-9732617c25f2" providerId="ADAL" clId="{47F87D30-78E2-4DE4-9AF4-98EDFC5DE98D}" dt="2023-06-02T06:18:16.526" v="15408" actId="478"/>
          <ac:picMkLst>
            <pc:docMk/>
            <pc:sldMk cId="1140813069" sldId="273"/>
            <ac:picMk id="11" creationId="{3036EF9B-A95E-4EA0-3989-F44B04CCFBBB}"/>
          </ac:picMkLst>
        </pc:picChg>
        <pc:picChg chg="add mod topLvl modCrop">
          <ac:chgData name="Feracor, James" userId="84027bb8-3bf2-4d48-b8cd-9732617c25f2" providerId="ADAL" clId="{47F87D30-78E2-4DE4-9AF4-98EDFC5DE98D}" dt="2023-06-02T06:24:09.583" v="15647" actId="165"/>
          <ac:picMkLst>
            <pc:docMk/>
            <pc:sldMk cId="1140813069" sldId="273"/>
            <ac:picMk id="14" creationId="{7F0C42C8-8E3D-C18F-0B9D-26FCD366809B}"/>
          </ac:picMkLst>
        </pc:picChg>
        <pc:picChg chg="add mod modCrop">
          <ac:chgData name="Feracor, James" userId="84027bb8-3bf2-4d48-b8cd-9732617c25f2" providerId="ADAL" clId="{47F87D30-78E2-4DE4-9AF4-98EDFC5DE98D}" dt="2023-06-02T06:25:02.226" v="15658" actId="1076"/>
          <ac:picMkLst>
            <pc:docMk/>
            <pc:sldMk cId="1140813069" sldId="273"/>
            <ac:picMk id="24" creationId="{19BCDCB7-47BC-4338-E9DB-6EB3E708D2FC}"/>
          </ac:picMkLst>
        </pc:picChg>
      </pc:sldChg>
      <pc:sldChg chg="addSp delSp modSp add mod">
        <pc:chgData name="Feracor, James" userId="84027bb8-3bf2-4d48-b8cd-9732617c25f2" providerId="ADAL" clId="{47F87D30-78E2-4DE4-9AF4-98EDFC5DE98D}" dt="2023-06-02T06:09:45.138" v="14904" actId="21"/>
        <pc:sldMkLst>
          <pc:docMk/>
          <pc:sldMk cId="2168691175" sldId="274"/>
        </pc:sldMkLst>
        <pc:spChg chg="mod">
          <ac:chgData name="Feracor, James" userId="84027bb8-3bf2-4d48-b8cd-9732617c25f2" providerId="ADAL" clId="{47F87D30-78E2-4DE4-9AF4-98EDFC5DE98D}" dt="2023-06-02T05:08:47.582" v="12209" actId="113"/>
          <ac:spMkLst>
            <pc:docMk/>
            <pc:sldMk cId="2168691175" sldId="274"/>
            <ac:spMk id="2" creationId="{FD5D4D84-0B43-E356-E290-F7F18B7C4C70}"/>
          </ac:spMkLst>
        </pc:spChg>
        <pc:spChg chg="add del mod">
          <ac:chgData name="Feracor, James" userId="84027bb8-3bf2-4d48-b8cd-9732617c25f2" providerId="ADAL" clId="{47F87D30-78E2-4DE4-9AF4-98EDFC5DE98D}" dt="2023-06-01T17:01:40.690" v="6713" actId="478"/>
          <ac:spMkLst>
            <pc:docMk/>
            <pc:sldMk cId="2168691175" sldId="274"/>
            <ac:spMk id="3" creationId="{1F0907A6-C428-1DF2-8356-1B72E3C392A9}"/>
          </ac:spMkLst>
        </pc:spChg>
        <pc:spChg chg="add del mod">
          <ac:chgData name="Feracor, James" userId="84027bb8-3bf2-4d48-b8cd-9732617c25f2" providerId="ADAL" clId="{47F87D30-78E2-4DE4-9AF4-98EDFC5DE98D}" dt="2023-06-02T04:36:16.761" v="10562" actId="478"/>
          <ac:spMkLst>
            <pc:docMk/>
            <pc:sldMk cId="2168691175" sldId="274"/>
            <ac:spMk id="4" creationId="{6835F850-7A79-5F60-BE0C-B8CD55DB8457}"/>
          </ac:spMkLst>
        </pc:spChg>
        <pc:spChg chg="add mod">
          <ac:chgData name="Feracor, James" userId="84027bb8-3bf2-4d48-b8cd-9732617c25f2" providerId="ADAL" clId="{47F87D30-78E2-4DE4-9AF4-98EDFC5DE98D}" dt="2023-06-02T05:21:16.959" v="12234" actId="1076"/>
          <ac:spMkLst>
            <pc:docMk/>
            <pc:sldMk cId="2168691175" sldId="274"/>
            <ac:spMk id="8" creationId="{66A7D986-E045-DAA8-C233-DAF3C6DCE20B}"/>
          </ac:spMkLst>
        </pc:spChg>
        <pc:spChg chg="add mod">
          <ac:chgData name="Feracor, James" userId="84027bb8-3bf2-4d48-b8cd-9732617c25f2" providerId="ADAL" clId="{47F87D30-78E2-4DE4-9AF4-98EDFC5DE98D}" dt="2023-06-02T05:21:22.674" v="12236" actId="404"/>
          <ac:spMkLst>
            <pc:docMk/>
            <pc:sldMk cId="2168691175" sldId="274"/>
            <ac:spMk id="9" creationId="{604FD1DB-BDFF-5442-B74B-E2BBA55E0ED5}"/>
          </ac:spMkLst>
        </pc:spChg>
        <pc:spChg chg="add mod">
          <ac:chgData name="Feracor, James" userId="84027bb8-3bf2-4d48-b8cd-9732617c25f2" providerId="ADAL" clId="{47F87D30-78E2-4DE4-9AF4-98EDFC5DE98D}" dt="2023-06-02T06:09:28.291" v="14895" actId="14100"/>
          <ac:spMkLst>
            <pc:docMk/>
            <pc:sldMk cId="2168691175" sldId="274"/>
            <ac:spMk id="12" creationId="{5EC43C0E-08B0-A446-836A-434D2683EB0A}"/>
          </ac:spMkLst>
        </pc:spChg>
        <pc:spChg chg="add mod">
          <ac:chgData name="Feracor, James" userId="84027bb8-3bf2-4d48-b8cd-9732617c25f2" providerId="ADAL" clId="{47F87D30-78E2-4DE4-9AF4-98EDFC5DE98D}" dt="2023-06-02T06:09:30.706" v="14900" actId="20577"/>
          <ac:spMkLst>
            <pc:docMk/>
            <pc:sldMk cId="2168691175" sldId="274"/>
            <ac:spMk id="14" creationId="{A2F80C12-092F-E1D5-2473-788055B55701}"/>
          </ac:spMkLst>
        </pc:spChg>
        <pc:spChg chg="add mod">
          <ac:chgData name="Feracor, James" userId="84027bb8-3bf2-4d48-b8cd-9732617c25f2" providerId="ADAL" clId="{47F87D30-78E2-4DE4-9AF4-98EDFC5DE98D}" dt="2023-06-02T05:22:37.412" v="12268" actId="1076"/>
          <ac:spMkLst>
            <pc:docMk/>
            <pc:sldMk cId="2168691175" sldId="274"/>
            <ac:spMk id="16" creationId="{A64FEE76-71F0-8CDA-493B-7BAC99FD6D4E}"/>
          </ac:spMkLst>
        </pc:spChg>
        <pc:spChg chg="add mod">
          <ac:chgData name="Feracor, James" userId="84027bb8-3bf2-4d48-b8cd-9732617c25f2" providerId="ADAL" clId="{47F87D30-78E2-4DE4-9AF4-98EDFC5DE98D}" dt="2023-06-02T05:22:40.042" v="12270" actId="1076"/>
          <ac:spMkLst>
            <pc:docMk/>
            <pc:sldMk cId="2168691175" sldId="274"/>
            <ac:spMk id="18" creationId="{E22A0D42-DC80-92D4-88B4-370B3F142963}"/>
          </ac:spMkLst>
        </pc:spChg>
        <pc:spChg chg="add del mod">
          <ac:chgData name="Feracor, James" userId="84027bb8-3bf2-4d48-b8cd-9732617c25f2" providerId="ADAL" clId="{47F87D30-78E2-4DE4-9AF4-98EDFC5DE98D}" dt="2023-06-02T06:09:45.138" v="14904" actId="21"/>
          <ac:spMkLst>
            <pc:docMk/>
            <pc:sldMk cId="2168691175" sldId="274"/>
            <ac:spMk id="20" creationId="{BC5A2E05-E69B-6E82-6364-AD2FE70ADF6E}"/>
          </ac:spMkLst>
        </pc:spChg>
        <pc:spChg chg="mod">
          <ac:chgData name="Feracor, James" userId="84027bb8-3bf2-4d48-b8cd-9732617c25f2" providerId="ADAL" clId="{47F87D30-78E2-4DE4-9AF4-98EDFC5DE98D}" dt="2023-05-24T17:08:10.957" v="3449" actId="20577"/>
          <ac:spMkLst>
            <pc:docMk/>
            <pc:sldMk cId="2168691175" sldId="274"/>
            <ac:spMk id="23" creationId="{62D220D1-2663-C449-0BFE-6AB8C246852B}"/>
          </ac:spMkLst>
        </pc:spChg>
        <pc:picChg chg="add del mod">
          <ac:chgData name="Feracor, James" userId="84027bb8-3bf2-4d48-b8cd-9732617c25f2" providerId="ADAL" clId="{47F87D30-78E2-4DE4-9AF4-98EDFC5DE98D}" dt="2023-06-02T04:35:43.314" v="10554" actId="478"/>
          <ac:picMkLst>
            <pc:docMk/>
            <pc:sldMk cId="2168691175" sldId="274"/>
            <ac:picMk id="5" creationId="{6AE6BE3F-3332-E967-6856-90C80A259D11}"/>
          </ac:picMkLst>
        </pc:picChg>
        <pc:picChg chg="add mod">
          <ac:chgData name="Feracor, James" userId="84027bb8-3bf2-4d48-b8cd-9732617c25f2" providerId="ADAL" clId="{47F87D30-78E2-4DE4-9AF4-98EDFC5DE98D}" dt="2023-06-02T05:21:00.759" v="12229" actId="1076"/>
          <ac:picMkLst>
            <pc:docMk/>
            <pc:sldMk cId="2168691175" sldId="274"/>
            <ac:picMk id="7" creationId="{FC20D6B4-E6AF-7AC8-F6DB-709A55CBAF5F}"/>
          </ac:picMkLst>
        </pc:picChg>
        <pc:picChg chg="add mod">
          <ac:chgData name="Feracor, James" userId="84027bb8-3bf2-4d48-b8cd-9732617c25f2" providerId="ADAL" clId="{47F87D30-78E2-4DE4-9AF4-98EDFC5DE98D}" dt="2023-06-02T05:22:05.265" v="12256" actId="1076"/>
          <ac:picMkLst>
            <pc:docMk/>
            <pc:sldMk cId="2168691175" sldId="274"/>
            <ac:picMk id="11" creationId="{1BB8D789-9015-BC1C-717C-59C9E43BB93B}"/>
          </ac:picMkLst>
        </pc:picChg>
      </pc:sldChg>
      <pc:sldChg chg="addSp modSp add del mod">
        <pc:chgData name="Feracor, James" userId="84027bb8-3bf2-4d48-b8cd-9732617c25f2" providerId="ADAL" clId="{47F87D30-78E2-4DE4-9AF4-98EDFC5DE98D}" dt="2023-06-02T05:49:59.075" v="14125" actId="47"/>
        <pc:sldMkLst>
          <pc:docMk/>
          <pc:sldMk cId="2434380340" sldId="275"/>
        </pc:sldMkLst>
        <pc:spChg chg="mod">
          <ac:chgData name="Feracor, James" userId="84027bb8-3bf2-4d48-b8cd-9732617c25f2" providerId="ADAL" clId="{47F87D30-78E2-4DE4-9AF4-98EDFC5DE98D}" dt="2023-05-24T17:11:55.410" v="3988" actId="20577"/>
          <ac:spMkLst>
            <pc:docMk/>
            <pc:sldMk cId="2434380340" sldId="275"/>
            <ac:spMk id="2" creationId="{FD5D4D84-0B43-E356-E290-F7F18B7C4C70}"/>
          </ac:spMkLst>
        </pc:spChg>
        <pc:spChg chg="add mod">
          <ac:chgData name="Feracor, James" userId="84027bb8-3bf2-4d48-b8cd-9732617c25f2" providerId="ADAL" clId="{47F87D30-78E2-4DE4-9AF4-98EDFC5DE98D}" dt="2023-06-01T17:03:49.096" v="7005" actId="20577"/>
          <ac:spMkLst>
            <pc:docMk/>
            <pc:sldMk cId="2434380340" sldId="275"/>
            <ac:spMk id="3" creationId="{AB187BB0-C2E8-68A4-BCFA-AE313F83E4CC}"/>
          </ac:spMkLst>
        </pc:spChg>
        <pc:spChg chg="mod">
          <ac:chgData name="Feracor, James" userId="84027bb8-3bf2-4d48-b8cd-9732617c25f2" providerId="ADAL" clId="{47F87D30-78E2-4DE4-9AF4-98EDFC5DE98D}" dt="2023-05-24T17:09:54.697" v="3771" actId="20577"/>
          <ac:spMkLst>
            <pc:docMk/>
            <pc:sldMk cId="2434380340" sldId="275"/>
            <ac:spMk id="23" creationId="{62D220D1-2663-C449-0BFE-6AB8C246852B}"/>
          </ac:spMkLst>
        </pc:spChg>
      </pc:sldChg>
      <pc:sldChg chg="addSp delSp modSp add mod">
        <pc:chgData name="Feracor, James" userId="84027bb8-3bf2-4d48-b8cd-9732617c25f2" providerId="ADAL" clId="{47F87D30-78E2-4DE4-9AF4-98EDFC5DE98D}" dt="2023-06-02T04:50:47.903" v="11489" actId="207"/>
        <pc:sldMkLst>
          <pc:docMk/>
          <pc:sldMk cId="3322024" sldId="276"/>
        </pc:sldMkLst>
        <pc:spChg chg="mod">
          <ac:chgData name="Feracor, James" userId="84027bb8-3bf2-4d48-b8cd-9732617c25f2" providerId="ADAL" clId="{47F87D30-78E2-4DE4-9AF4-98EDFC5DE98D}" dt="2023-06-02T04:47:05.471" v="11335" actId="20577"/>
          <ac:spMkLst>
            <pc:docMk/>
            <pc:sldMk cId="3322024" sldId="276"/>
            <ac:spMk id="2" creationId="{FD5D4D84-0B43-E356-E290-F7F18B7C4C70}"/>
          </ac:spMkLst>
        </pc:spChg>
        <pc:spChg chg="add mod">
          <ac:chgData name="Feracor, James" userId="84027bb8-3bf2-4d48-b8cd-9732617c25f2" providerId="ADAL" clId="{47F87D30-78E2-4DE4-9AF4-98EDFC5DE98D}" dt="2023-06-02T04:47:18.195" v="11338" actId="1076"/>
          <ac:spMkLst>
            <pc:docMk/>
            <pc:sldMk cId="3322024" sldId="276"/>
            <ac:spMk id="3" creationId="{95EC7C19-3028-B284-A477-9EF18FA9CEF9}"/>
          </ac:spMkLst>
        </pc:spChg>
        <pc:spChg chg="add del mod">
          <ac:chgData name="Feracor, James" userId="84027bb8-3bf2-4d48-b8cd-9732617c25f2" providerId="ADAL" clId="{47F87D30-78E2-4DE4-9AF4-98EDFC5DE98D}" dt="2023-06-02T04:38:56.560" v="10567" actId="478"/>
          <ac:spMkLst>
            <pc:docMk/>
            <pc:sldMk cId="3322024" sldId="276"/>
            <ac:spMk id="4" creationId="{31BC9968-3EF6-E7C8-8A6C-276E50B8EB31}"/>
          </ac:spMkLst>
        </pc:spChg>
        <pc:spChg chg="add mod">
          <ac:chgData name="Feracor, James" userId="84027bb8-3bf2-4d48-b8cd-9732617c25f2" providerId="ADAL" clId="{47F87D30-78E2-4DE4-9AF4-98EDFC5DE98D}" dt="2023-06-02T04:50:47.903" v="11489" actId="207"/>
          <ac:spMkLst>
            <pc:docMk/>
            <pc:sldMk cId="3322024" sldId="276"/>
            <ac:spMk id="10" creationId="{135C549E-4723-75D9-53B3-401079E586B6}"/>
          </ac:spMkLst>
        </pc:spChg>
        <pc:spChg chg="add mod">
          <ac:chgData name="Feracor, James" userId="84027bb8-3bf2-4d48-b8cd-9732617c25f2" providerId="ADAL" clId="{47F87D30-78E2-4DE4-9AF4-98EDFC5DE98D}" dt="2023-06-02T04:50:43.443" v="11488" actId="1076"/>
          <ac:spMkLst>
            <pc:docMk/>
            <pc:sldMk cId="3322024" sldId="276"/>
            <ac:spMk id="20" creationId="{22FDE0AB-61DE-21D0-64BE-B830AE1250CA}"/>
          </ac:spMkLst>
        </pc:spChg>
        <pc:spChg chg="mod">
          <ac:chgData name="Feracor, James" userId="84027bb8-3bf2-4d48-b8cd-9732617c25f2" providerId="ADAL" clId="{47F87D30-78E2-4DE4-9AF4-98EDFC5DE98D}" dt="2023-05-24T17:13:51.863" v="4324" actId="14100"/>
          <ac:spMkLst>
            <pc:docMk/>
            <pc:sldMk cId="3322024" sldId="276"/>
            <ac:spMk id="23" creationId="{62D220D1-2663-C449-0BFE-6AB8C246852B}"/>
          </ac:spMkLst>
        </pc:spChg>
        <pc:spChg chg="add mod">
          <ac:chgData name="Feracor, James" userId="84027bb8-3bf2-4d48-b8cd-9732617c25f2" providerId="ADAL" clId="{47F87D30-78E2-4DE4-9AF4-98EDFC5DE98D}" dt="2023-06-02T04:50:47.903" v="11489" actId="207"/>
          <ac:spMkLst>
            <pc:docMk/>
            <pc:sldMk cId="3322024" sldId="276"/>
            <ac:spMk id="24" creationId="{D623BD66-2B41-A0F8-C25F-E55DF0BB38A5}"/>
          </ac:spMkLst>
        </pc:spChg>
        <pc:picChg chg="add mod">
          <ac:chgData name="Feracor, James" userId="84027bb8-3bf2-4d48-b8cd-9732617c25f2" providerId="ADAL" clId="{47F87D30-78E2-4DE4-9AF4-98EDFC5DE98D}" dt="2023-06-02T04:50:43.443" v="11488" actId="1076"/>
          <ac:picMkLst>
            <pc:docMk/>
            <pc:sldMk cId="3322024" sldId="276"/>
            <ac:picMk id="7" creationId="{92EBDAD6-3122-D522-CE17-BB70D9782B71}"/>
          </ac:picMkLst>
        </pc:picChg>
        <pc:picChg chg="add mod modCrop">
          <ac:chgData name="Feracor, James" userId="84027bb8-3bf2-4d48-b8cd-9732617c25f2" providerId="ADAL" clId="{47F87D30-78E2-4DE4-9AF4-98EDFC5DE98D}" dt="2023-06-02T04:50:43.443" v="11488" actId="1076"/>
          <ac:picMkLst>
            <pc:docMk/>
            <pc:sldMk cId="3322024" sldId="276"/>
            <ac:picMk id="9" creationId="{8C44063F-5170-ACEA-22AA-49E91DAD3119}"/>
          </ac:picMkLst>
        </pc:picChg>
        <pc:cxnChg chg="add mod">
          <ac:chgData name="Feracor, James" userId="84027bb8-3bf2-4d48-b8cd-9732617c25f2" providerId="ADAL" clId="{47F87D30-78E2-4DE4-9AF4-98EDFC5DE98D}" dt="2023-06-02T04:50:43.443" v="11488" actId="1076"/>
          <ac:cxnSpMkLst>
            <pc:docMk/>
            <pc:sldMk cId="3322024" sldId="276"/>
            <ac:cxnSpMk id="12" creationId="{1B63C8E5-3DE2-9C6F-9DBF-DB6B88A5786F}"/>
          </ac:cxnSpMkLst>
        </pc:cxnChg>
      </pc:sldChg>
      <pc:sldChg chg="new del">
        <pc:chgData name="Feracor, James" userId="84027bb8-3bf2-4d48-b8cd-9732617c25f2" providerId="ADAL" clId="{47F87D30-78E2-4DE4-9AF4-98EDFC5DE98D}" dt="2023-05-24T17:14:23.058" v="4329" actId="47"/>
        <pc:sldMkLst>
          <pc:docMk/>
          <pc:sldMk cId="3492564864" sldId="277"/>
        </pc:sldMkLst>
      </pc:sldChg>
      <pc:sldChg chg="addSp modSp add mod">
        <pc:chgData name="Feracor, James" userId="84027bb8-3bf2-4d48-b8cd-9732617c25f2" providerId="ADAL" clId="{47F87D30-78E2-4DE4-9AF4-98EDFC5DE98D}" dt="2023-06-02T06:30:55.831" v="16296" actId="14100"/>
        <pc:sldMkLst>
          <pc:docMk/>
          <pc:sldMk cId="3570974096" sldId="278"/>
        </pc:sldMkLst>
        <pc:spChg chg="mod">
          <ac:chgData name="Feracor, James" userId="84027bb8-3bf2-4d48-b8cd-9732617c25f2" providerId="ADAL" clId="{47F87D30-78E2-4DE4-9AF4-98EDFC5DE98D}" dt="2023-06-02T06:30:55.831" v="16296" actId="14100"/>
          <ac:spMkLst>
            <pc:docMk/>
            <pc:sldMk cId="3570974096" sldId="278"/>
            <ac:spMk id="2" creationId="{FD5D4D84-0B43-E356-E290-F7F18B7C4C70}"/>
          </ac:spMkLst>
        </pc:spChg>
        <pc:spChg chg="add mod">
          <ac:chgData name="Feracor, James" userId="84027bb8-3bf2-4d48-b8cd-9732617c25f2" providerId="ADAL" clId="{47F87D30-78E2-4DE4-9AF4-98EDFC5DE98D}" dt="2023-06-02T06:27:27.096" v="15806" actId="21"/>
          <ac:spMkLst>
            <pc:docMk/>
            <pc:sldMk cId="3570974096" sldId="278"/>
            <ac:spMk id="3" creationId="{591E902C-5959-95FC-930D-BBD46844F7C2}"/>
          </ac:spMkLst>
        </pc:spChg>
        <pc:spChg chg="mod">
          <ac:chgData name="Feracor, James" userId="84027bb8-3bf2-4d48-b8cd-9732617c25f2" providerId="ADAL" clId="{47F87D30-78E2-4DE4-9AF4-98EDFC5DE98D}" dt="2023-06-02T06:27:15.435" v="15792" actId="20577"/>
          <ac:spMkLst>
            <pc:docMk/>
            <pc:sldMk cId="3570974096" sldId="278"/>
            <ac:spMk id="23" creationId="{62D220D1-2663-C449-0BFE-6AB8C246852B}"/>
          </ac:spMkLst>
        </pc:spChg>
      </pc:sldChg>
      <pc:sldChg chg="add del">
        <pc:chgData name="Feracor, James" userId="84027bb8-3bf2-4d48-b8cd-9732617c25f2" providerId="ADAL" clId="{47F87D30-78E2-4DE4-9AF4-98EDFC5DE98D}" dt="2023-06-02T02:50:25.349" v="9254" actId="47"/>
        <pc:sldMkLst>
          <pc:docMk/>
          <pc:sldMk cId="2243882688" sldId="279"/>
        </pc:sldMkLst>
      </pc:sldChg>
      <pc:sldChg chg="addSp delSp modSp add mod">
        <pc:chgData name="Feracor, James" userId="84027bb8-3bf2-4d48-b8cd-9732617c25f2" providerId="ADAL" clId="{47F87D30-78E2-4DE4-9AF4-98EDFC5DE98D}" dt="2023-06-02T06:15:25.993" v="15335" actId="14100"/>
        <pc:sldMkLst>
          <pc:docMk/>
          <pc:sldMk cId="3946015110" sldId="280"/>
        </pc:sldMkLst>
        <pc:spChg chg="del mod">
          <ac:chgData name="Feracor, James" userId="84027bb8-3bf2-4d48-b8cd-9732617c25f2" providerId="ADAL" clId="{47F87D30-78E2-4DE4-9AF4-98EDFC5DE98D}" dt="2023-05-26T15:57:47.059" v="5178" actId="478"/>
          <ac:spMkLst>
            <pc:docMk/>
            <pc:sldMk cId="3946015110" sldId="280"/>
            <ac:spMk id="2" creationId="{FD5D4D84-0B43-E356-E290-F7F18B7C4C70}"/>
          </ac:spMkLst>
        </pc:spChg>
        <pc:spChg chg="del mod">
          <ac:chgData name="Feracor, James" userId="84027bb8-3bf2-4d48-b8cd-9732617c25f2" providerId="ADAL" clId="{47F87D30-78E2-4DE4-9AF4-98EDFC5DE98D}" dt="2023-05-26T15:57:42.989" v="5176" actId="478"/>
          <ac:spMkLst>
            <pc:docMk/>
            <pc:sldMk cId="3946015110" sldId="280"/>
            <ac:spMk id="3" creationId="{D23FD142-43BC-7025-F550-8A39E117ABDB}"/>
          </ac:spMkLst>
        </pc:spChg>
        <pc:spChg chg="add mod">
          <ac:chgData name="Feracor, James" userId="84027bb8-3bf2-4d48-b8cd-9732617c25f2" providerId="ADAL" clId="{47F87D30-78E2-4DE4-9AF4-98EDFC5DE98D}" dt="2023-05-26T16:28:03.608" v="6013" actId="14100"/>
          <ac:spMkLst>
            <pc:docMk/>
            <pc:sldMk cId="3946015110" sldId="280"/>
            <ac:spMk id="7" creationId="{33914300-7737-35FF-CB42-4A7F1B6C00BE}"/>
          </ac:spMkLst>
        </pc:spChg>
        <pc:spChg chg="add del mod">
          <ac:chgData name="Feracor, James" userId="84027bb8-3bf2-4d48-b8cd-9732617c25f2" providerId="ADAL" clId="{47F87D30-78E2-4DE4-9AF4-98EDFC5DE98D}" dt="2023-05-26T15:59:18.172" v="5202"/>
          <ac:spMkLst>
            <pc:docMk/>
            <pc:sldMk cId="3946015110" sldId="280"/>
            <ac:spMk id="8" creationId="{C340BD5A-A447-AE74-FF2A-3B0D822381AA}"/>
          </ac:spMkLst>
        </pc:spChg>
        <pc:spChg chg="add del mod">
          <ac:chgData name="Feracor, James" userId="84027bb8-3bf2-4d48-b8cd-9732617c25f2" providerId="ADAL" clId="{47F87D30-78E2-4DE4-9AF4-98EDFC5DE98D}" dt="2023-05-26T15:59:19.757" v="5203" actId="478"/>
          <ac:spMkLst>
            <pc:docMk/>
            <pc:sldMk cId="3946015110" sldId="280"/>
            <ac:spMk id="9" creationId="{FD46C65B-568F-835E-3915-5D8EAF2B2530}"/>
          </ac:spMkLst>
        </pc:spChg>
        <pc:spChg chg="add mod">
          <ac:chgData name="Feracor, James" userId="84027bb8-3bf2-4d48-b8cd-9732617c25f2" providerId="ADAL" clId="{47F87D30-78E2-4DE4-9AF4-98EDFC5DE98D}" dt="2023-05-26T16:28:06.314" v="6014" actId="1076"/>
          <ac:spMkLst>
            <pc:docMk/>
            <pc:sldMk cId="3946015110" sldId="280"/>
            <ac:spMk id="10" creationId="{74EA616D-378C-8E40-B199-AF5F0F38A0F9}"/>
          </ac:spMkLst>
        </pc:spChg>
        <pc:spChg chg="mod">
          <ac:chgData name="Feracor, James" userId="84027bb8-3bf2-4d48-b8cd-9732617c25f2" providerId="ADAL" clId="{47F87D30-78E2-4DE4-9AF4-98EDFC5DE98D}" dt="2023-06-02T06:15:25.993" v="15335" actId="14100"/>
          <ac:spMkLst>
            <pc:docMk/>
            <pc:sldMk cId="3946015110" sldId="280"/>
            <ac:spMk id="23" creationId="{62D220D1-2663-C449-0BFE-6AB8C246852B}"/>
          </ac:spMkLst>
        </pc:spChg>
        <pc:spChg chg="add mod">
          <ac:chgData name="Feracor, James" userId="84027bb8-3bf2-4d48-b8cd-9732617c25f2" providerId="ADAL" clId="{47F87D30-78E2-4DE4-9AF4-98EDFC5DE98D}" dt="2023-05-26T16:16:08.163" v="5775" actId="1076"/>
          <ac:spMkLst>
            <pc:docMk/>
            <pc:sldMk cId="3946015110" sldId="280"/>
            <ac:spMk id="27" creationId="{86976B0F-E92A-22B4-63E7-D6314FC02196}"/>
          </ac:spMkLst>
        </pc:spChg>
        <pc:spChg chg="add mod">
          <ac:chgData name="Feracor, James" userId="84027bb8-3bf2-4d48-b8cd-9732617c25f2" providerId="ADAL" clId="{47F87D30-78E2-4DE4-9AF4-98EDFC5DE98D}" dt="2023-05-26T16:13:45.885" v="5770" actId="1076"/>
          <ac:spMkLst>
            <pc:docMk/>
            <pc:sldMk cId="3946015110" sldId="280"/>
            <ac:spMk id="30" creationId="{DC6FE909-2852-4E60-5BFF-B0345157C3F7}"/>
          </ac:spMkLst>
        </pc:spChg>
        <pc:spChg chg="add mod">
          <ac:chgData name="Feracor, James" userId="84027bb8-3bf2-4d48-b8cd-9732617c25f2" providerId="ADAL" clId="{47F87D30-78E2-4DE4-9AF4-98EDFC5DE98D}" dt="2023-05-26T16:13:45.885" v="5770" actId="1076"/>
          <ac:spMkLst>
            <pc:docMk/>
            <pc:sldMk cId="3946015110" sldId="280"/>
            <ac:spMk id="36" creationId="{46CE4D79-4F2D-869E-8307-17A4656D38BA}"/>
          </ac:spMkLst>
        </pc:spChg>
        <pc:spChg chg="add mod">
          <ac:chgData name="Feracor, James" userId="84027bb8-3bf2-4d48-b8cd-9732617c25f2" providerId="ADAL" clId="{47F87D30-78E2-4DE4-9AF4-98EDFC5DE98D}" dt="2023-05-26T16:13:45.885" v="5770" actId="1076"/>
          <ac:spMkLst>
            <pc:docMk/>
            <pc:sldMk cId="3946015110" sldId="280"/>
            <ac:spMk id="37" creationId="{4412D0B2-B648-B79C-90B6-0071177E11CA}"/>
          </ac:spMkLst>
        </pc:spChg>
        <pc:spChg chg="add del mod">
          <ac:chgData name="Feracor, James" userId="84027bb8-3bf2-4d48-b8cd-9732617c25f2" providerId="ADAL" clId="{47F87D30-78E2-4DE4-9AF4-98EDFC5DE98D}" dt="2023-05-26T16:09:35.163" v="5514" actId="478"/>
          <ac:spMkLst>
            <pc:docMk/>
            <pc:sldMk cId="3946015110" sldId="280"/>
            <ac:spMk id="38" creationId="{372F3211-9790-7847-5B46-8B1E5905E22E}"/>
          </ac:spMkLst>
        </pc:spChg>
        <pc:spChg chg="add mod">
          <ac:chgData name="Feracor, James" userId="84027bb8-3bf2-4d48-b8cd-9732617c25f2" providerId="ADAL" clId="{47F87D30-78E2-4DE4-9AF4-98EDFC5DE98D}" dt="2023-05-26T16:13:45.885" v="5770" actId="1076"/>
          <ac:spMkLst>
            <pc:docMk/>
            <pc:sldMk cId="3946015110" sldId="280"/>
            <ac:spMk id="62" creationId="{CD50A44A-9B04-AFBE-236A-EA11907163AB}"/>
          </ac:spMkLst>
        </pc:spChg>
        <pc:spChg chg="add mod">
          <ac:chgData name="Feracor, James" userId="84027bb8-3bf2-4d48-b8cd-9732617c25f2" providerId="ADAL" clId="{47F87D30-78E2-4DE4-9AF4-98EDFC5DE98D}" dt="2023-05-26T16:13:45.885" v="5770" actId="1076"/>
          <ac:spMkLst>
            <pc:docMk/>
            <pc:sldMk cId="3946015110" sldId="280"/>
            <ac:spMk id="67" creationId="{D405234E-D5F8-3B4B-C2F9-7223543ECB03}"/>
          </ac:spMkLst>
        </pc:spChg>
        <pc:spChg chg="add mod">
          <ac:chgData name="Feracor, James" userId="84027bb8-3bf2-4d48-b8cd-9732617c25f2" providerId="ADAL" clId="{47F87D30-78E2-4DE4-9AF4-98EDFC5DE98D}" dt="2023-05-26T16:17:50.464" v="5996" actId="1076"/>
          <ac:spMkLst>
            <pc:docMk/>
            <pc:sldMk cId="3946015110" sldId="280"/>
            <ac:spMk id="84" creationId="{879FBE05-703C-F4D4-E4D1-A0275A1FE80A}"/>
          </ac:spMkLst>
        </pc:spChg>
        <pc:spChg chg="add del mod">
          <ac:chgData name="Feracor, James" userId="84027bb8-3bf2-4d48-b8cd-9732617c25f2" providerId="ADAL" clId="{47F87D30-78E2-4DE4-9AF4-98EDFC5DE98D}" dt="2023-06-02T06:15:23.456" v="15334" actId="478"/>
          <ac:spMkLst>
            <pc:docMk/>
            <pc:sldMk cId="3946015110" sldId="280"/>
            <ac:spMk id="85" creationId="{0E4ACD10-5591-514A-CE40-5ACF718B8B88}"/>
          </ac:spMkLst>
        </pc:spChg>
        <pc:picChg chg="add mod">
          <ac:chgData name="Feracor, James" userId="84027bb8-3bf2-4d48-b8cd-9732617c25f2" providerId="ADAL" clId="{47F87D30-78E2-4DE4-9AF4-98EDFC5DE98D}" dt="2023-05-26T16:13:45.885" v="5770" actId="1076"/>
          <ac:picMkLst>
            <pc:docMk/>
            <pc:sldMk cId="3946015110" sldId="280"/>
            <ac:picMk id="5" creationId="{06CF9562-1EAC-E614-D902-A29837D41601}"/>
          </ac:picMkLst>
        </pc:picChg>
        <pc:picChg chg="add mod">
          <ac:chgData name="Feracor, James" userId="84027bb8-3bf2-4d48-b8cd-9732617c25f2" providerId="ADAL" clId="{47F87D30-78E2-4DE4-9AF4-98EDFC5DE98D}" dt="2023-05-26T16:13:45.885" v="5770" actId="1076"/>
          <ac:picMkLst>
            <pc:docMk/>
            <pc:sldMk cId="3946015110" sldId="280"/>
            <ac:picMk id="29" creationId="{AB1FCEC5-29B6-E6A9-6A6A-C160E6194A55}"/>
          </ac:picMkLst>
        </pc:picChg>
        <pc:cxnChg chg="add mod">
          <ac:chgData name="Feracor, James" userId="84027bb8-3bf2-4d48-b8cd-9732617c25f2" providerId="ADAL" clId="{47F87D30-78E2-4DE4-9AF4-98EDFC5DE98D}" dt="2023-05-26T16:28:06.314" v="6014" actId="1076"/>
          <ac:cxnSpMkLst>
            <pc:docMk/>
            <pc:sldMk cId="3946015110" sldId="280"/>
            <ac:cxnSpMk id="12" creationId="{1CD74E30-996B-CFE2-B88F-13A5D14D767C}"/>
          </ac:cxnSpMkLst>
        </pc:cxnChg>
        <pc:cxnChg chg="add mod">
          <ac:chgData name="Feracor, James" userId="84027bb8-3bf2-4d48-b8cd-9732617c25f2" providerId="ADAL" clId="{47F87D30-78E2-4DE4-9AF4-98EDFC5DE98D}" dt="2023-05-26T16:16:08.163" v="5775" actId="1076"/>
          <ac:cxnSpMkLst>
            <pc:docMk/>
            <pc:sldMk cId="3946015110" sldId="280"/>
            <ac:cxnSpMk id="31" creationId="{3E90F6FC-5F3D-099D-1B21-8FBDEFE90B51}"/>
          </ac:cxnSpMkLst>
        </pc:cxnChg>
        <pc:cxnChg chg="add mod">
          <ac:chgData name="Feracor, James" userId="84027bb8-3bf2-4d48-b8cd-9732617c25f2" providerId="ADAL" clId="{47F87D30-78E2-4DE4-9AF4-98EDFC5DE98D}" dt="2023-05-26T16:16:08.163" v="5775" actId="1076"/>
          <ac:cxnSpMkLst>
            <pc:docMk/>
            <pc:sldMk cId="3946015110" sldId="280"/>
            <ac:cxnSpMk id="45" creationId="{833CEA72-DBED-6738-7D9F-341C4FB54012}"/>
          </ac:cxnSpMkLst>
        </pc:cxnChg>
        <pc:cxnChg chg="add mod">
          <ac:chgData name="Feracor, James" userId="84027bb8-3bf2-4d48-b8cd-9732617c25f2" providerId="ADAL" clId="{47F87D30-78E2-4DE4-9AF4-98EDFC5DE98D}" dt="2023-05-26T16:16:08.163" v="5775" actId="1076"/>
          <ac:cxnSpMkLst>
            <pc:docMk/>
            <pc:sldMk cId="3946015110" sldId="280"/>
            <ac:cxnSpMk id="46" creationId="{E0481CFA-2B4E-9A27-EAF4-6A737F48C75B}"/>
          </ac:cxnSpMkLst>
        </pc:cxnChg>
        <pc:cxnChg chg="add del mod">
          <ac:chgData name="Feracor, James" userId="84027bb8-3bf2-4d48-b8cd-9732617c25f2" providerId="ADAL" clId="{47F87D30-78E2-4DE4-9AF4-98EDFC5DE98D}" dt="2023-05-26T16:13:02.215" v="5760" actId="478"/>
          <ac:cxnSpMkLst>
            <pc:docMk/>
            <pc:sldMk cId="3946015110" sldId="280"/>
            <ac:cxnSpMk id="64" creationId="{FCA242D4-1BFA-A675-9D55-99B46B5E9C29}"/>
          </ac:cxnSpMkLst>
        </pc:cxnChg>
        <pc:cxnChg chg="add mod">
          <ac:chgData name="Feracor, James" userId="84027bb8-3bf2-4d48-b8cd-9732617c25f2" providerId="ADAL" clId="{47F87D30-78E2-4DE4-9AF4-98EDFC5DE98D}" dt="2023-05-26T16:13:45.885" v="5770" actId="1076"/>
          <ac:cxnSpMkLst>
            <pc:docMk/>
            <pc:sldMk cId="3946015110" sldId="280"/>
            <ac:cxnSpMk id="65" creationId="{255D37AE-F7EB-5379-052B-C5E8FDDE5CFB}"/>
          </ac:cxnSpMkLst>
        </pc:cxnChg>
      </pc:sldChg>
      <pc:sldChg chg="addSp delSp modSp add mod ord">
        <pc:chgData name="Feracor, James" userId="84027bb8-3bf2-4d48-b8cd-9732617c25f2" providerId="ADAL" clId="{47F87D30-78E2-4DE4-9AF4-98EDFC5DE98D}" dt="2023-06-02T06:23:30.520" v="15611" actId="14100"/>
        <pc:sldMkLst>
          <pc:docMk/>
          <pc:sldMk cId="1958510486" sldId="281"/>
        </pc:sldMkLst>
        <pc:spChg chg="mod">
          <ac:chgData name="Feracor, James" userId="84027bb8-3bf2-4d48-b8cd-9732617c25f2" providerId="ADAL" clId="{47F87D30-78E2-4DE4-9AF4-98EDFC5DE98D}" dt="2023-06-02T06:04:47.864" v="14719" actId="207"/>
          <ac:spMkLst>
            <pc:docMk/>
            <pc:sldMk cId="1958510486" sldId="281"/>
            <ac:spMk id="2" creationId="{FD5D4D84-0B43-E356-E290-F7F18B7C4C70}"/>
          </ac:spMkLst>
        </pc:spChg>
        <pc:spChg chg="del">
          <ac:chgData name="Feracor, James" userId="84027bb8-3bf2-4d48-b8cd-9732617c25f2" providerId="ADAL" clId="{47F87D30-78E2-4DE4-9AF4-98EDFC5DE98D}" dt="2023-06-02T06:01:37.436" v="14633" actId="478"/>
          <ac:spMkLst>
            <pc:docMk/>
            <pc:sldMk cId="1958510486" sldId="281"/>
            <ac:spMk id="3" creationId="{D23FD142-43BC-7025-F550-8A39E117ABDB}"/>
          </ac:spMkLst>
        </pc:spChg>
        <pc:spChg chg="add del mod">
          <ac:chgData name="Feracor, James" userId="84027bb8-3bf2-4d48-b8cd-9732617c25f2" providerId="ADAL" clId="{47F87D30-78E2-4DE4-9AF4-98EDFC5DE98D}" dt="2023-06-02T06:01:33.432" v="14632" actId="478"/>
          <ac:spMkLst>
            <pc:docMk/>
            <pc:sldMk cId="1958510486" sldId="281"/>
            <ac:spMk id="7" creationId="{645E7FEF-8D04-3BC2-FC89-DC23FB810D03}"/>
          </ac:spMkLst>
        </pc:spChg>
        <pc:spChg chg="add mod">
          <ac:chgData name="Feracor, James" userId="84027bb8-3bf2-4d48-b8cd-9732617c25f2" providerId="ADAL" clId="{47F87D30-78E2-4DE4-9AF4-98EDFC5DE98D}" dt="2023-06-02T06:04:31.520" v="14717" actId="1076"/>
          <ac:spMkLst>
            <pc:docMk/>
            <pc:sldMk cId="1958510486" sldId="281"/>
            <ac:spMk id="8" creationId="{7F413D4A-9990-C6F4-5C72-E162FDAE2FCE}"/>
          </ac:spMkLst>
        </pc:spChg>
        <pc:spChg chg="mod">
          <ac:chgData name="Feracor, James" userId="84027bb8-3bf2-4d48-b8cd-9732617c25f2" providerId="ADAL" clId="{47F87D30-78E2-4DE4-9AF4-98EDFC5DE98D}" dt="2023-06-02T06:22:07.263" v="15570"/>
          <ac:spMkLst>
            <pc:docMk/>
            <pc:sldMk cId="1958510486" sldId="281"/>
            <ac:spMk id="11" creationId="{4D6C65BD-187D-C93B-A3F1-FFBFD87239E3}"/>
          </ac:spMkLst>
        </pc:spChg>
        <pc:spChg chg="mod">
          <ac:chgData name="Feracor, James" userId="84027bb8-3bf2-4d48-b8cd-9732617c25f2" providerId="ADAL" clId="{47F87D30-78E2-4DE4-9AF4-98EDFC5DE98D}" dt="2023-06-02T06:01:43.292" v="14635"/>
          <ac:spMkLst>
            <pc:docMk/>
            <pc:sldMk cId="1958510486" sldId="281"/>
            <ac:spMk id="16" creationId="{6189EB2D-312F-4B95-5CFC-2D59BBF6CCF4}"/>
          </ac:spMkLst>
        </pc:spChg>
        <pc:spChg chg="add del mod">
          <ac:chgData name="Feracor, James" userId="84027bb8-3bf2-4d48-b8cd-9732617c25f2" providerId="ADAL" clId="{47F87D30-78E2-4DE4-9AF4-98EDFC5DE98D}" dt="2023-06-02T06:22:09.789" v="15571" actId="21"/>
          <ac:spMkLst>
            <pc:docMk/>
            <pc:sldMk cId="1958510486" sldId="281"/>
            <ac:spMk id="22" creationId="{6F8FB4B2-8233-67A4-ED03-2FC348E162DA}"/>
          </ac:spMkLst>
        </pc:spChg>
        <pc:spChg chg="mod">
          <ac:chgData name="Feracor, James" userId="84027bb8-3bf2-4d48-b8cd-9732617c25f2" providerId="ADAL" clId="{47F87D30-78E2-4DE4-9AF4-98EDFC5DE98D}" dt="2023-06-01T16:56:37.086" v="6152" actId="20577"/>
          <ac:spMkLst>
            <pc:docMk/>
            <pc:sldMk cId="1958510486" sldId="281"/>
            <ac:spMk id="23" creationId="{62D220D1-2663-C449-0BFE-6AB8C246852B}"/>
          </ac:spMkLst>
        </pc:spChg>
        <pc:spChg chg="add mod">
          <ac:chgData name="Feracor, James" userId="84027bb8-3bf2-4d48-b8cd-9732617c25f2" providerId="ADAL" clId="{47F87D30-78E2-4DE4-9AF4-98EDFC5DE98D}" dt="2023-06-02T06:22:30.565" v="15595" actId="14100"/>
          <ac:spMkLst>
            <pc:docMk/>
            <pc:sldMk cId="1958510486" sldId="281"/>
            <ac:spMk id="24" creationId="{1D37D806-6FE6-4616-8255-286FEBE066D4}"/>
          </ac:spMkLst>
        </pc:spChg>
        <pc:spChg chg="add mod">
          <ac:chgData name="Feracor, James" userId="84027bb8-3bf2-4d48-b8cd-9732617c25f2" providerId="ADAL" clId="{47F87D30-78E2-4DE4-9AF4-98EDFC5DE98D}" dt="2023-06-02T06:23:24.459" v="15610" actId="1035"/>
          <ac:spMkLst>
            <pc:docMk/>
            <pc:sldMk cId="1958510486" sldId="281"/>
            <ac:spMk id="25" creationId="{871F83E8-8012-09E2-4800-49C8C2AF31A6}"/>
          </ac:spMkLst>
        </pc:spChg>
        <pc:grpChg chg="add mod">
          <ac:chgData name="Feracor, James" userId="84027bb8-3bf2-4d48-b8cd-9732617c25f2" providerId="ADAL" clId="{47F87D30-78E2-4DE4-9AF4-98EDFC5DE98D}" dt="2023-06-02T06:22:07.263" v="15570"/>
          <ac:grpSpMkLst>
            <pc:docMk/>
            <pc:sldMk cId="1958510486" sldId="281"/>
            <ac:grpSpMk id="9" creationId="{98908900-8BE1-B295-AD20-F22EA3199BCB}"/>
          </ac:grpSpMkLst>
        </pc:grpChg>
        <pc:grpChg chg="add mod">
          <ac:chgData name="Feracor, James" userId="84027bb8-3bf2-4d48-b8cd-9732617c25f2" providerId="ADAL" clId="{47F87D30-78E2-4DE4-9AF4-98EDFC5DE98D}" dt="2023-06-02T06:21:28.779" v="15565" actId="1076"/>
          <ac:grpSpMkLst>
            <pc:docMk/>
            <pc:sldMk cId="1958510486" sldId="281"/>
            <ac:grpSpMk id="12" creationId="{2CC07CB4-F608-BECB-D9E8-32EDBDBE2E50}"/>
          </ac:grpSpMkLst>
        </pc:grpChg>
        <pc:picChg chg="add del">
          <ac:chgData name="Feracor, James" userId="84027bb8-3bf2-4d48-b8cd-9732617c25f2" providerId="ADAL" clId="{47F87D30-78E2-4DE4-9AF4-98EDFC5DE98D}" dt="2023-06-01T16:58:15.687" v="6399" actId="22"/>
          <ac:picMkLst>
            <pc:docMk/>
            <pc:sldMk cId="1958510486" sldId="281"/>
            <ac:picMk id="5" creationId="{2EBCDA1D-2F6B-A6DA-A6B0-A8B32663311A}"/>
          </ac:picMkLst>
        </pc:picChg>
        <pc:picChg chg="mod">
          <ac:chgData name="Feracor, James" userId="84027bb8-3bf2-4d48-b8cd-9732617c25f2" providerId="ADAL" clId="{47F87D30-78E2-4DE4-9AF4-98EDFC5DE98D}" dt="2023-06-02T06:22:07.263" v="15570"/>
          <ac:picMkLst>
            <pc:docMk/>
            <pc:sldMk cId="1958510486" sldId="281"/>
            <ac:picMk id="10" creationId="{57607189-4FF3-7F89-67CC-10066546BD11}"/>
          </ac:picMkLst>
        </pc:picChg>
        <pc:picChg chg="mod">
          <ac:chgData name="Feracor, James" userId="84027bb8-3bf2-4d48-b8cd-9732617c25f2" providerId="ADAL" clId="{47F87D30-78E2-4DE4-9AF4-98EDFC5DE98D}" dt="2023-06-02T06:01:43.292" v="14635"/>
          <ac:picMkLst>
            <pc:docMk/>
            <pc:sldMk cId="1958510486" sldId="281"/>
            <ac:picMk id="14" creationId="{996AFADC-370E-E319-B412-EEE4BED0B34E}"/>
          </ac:picMkLst>
        </pc:picChg>
        <pc:picChg chg="add mod">
          <ac:chgData name="Feracor, James" userId="84027bb8-3bf2-4d48-b8cd-9732617c25f2" providerId="ADAL" clId="{47F87D30-78E2-4DE4-9AF4-98EDFC5DE98D}" dt="2023-06-02T06:22:27.905" v="15594" actId="1076"/>
          <ac:picMkLst>
            <pc:docMk/>
            <pc:sldMk cId="1958510486" sldId="281"/>
            <ac:picMk id="20" creationId="{A75CBBBE-1170-8038-74E5-02F16A32D935}"/>
          </ac:picMkLst>
        </pc:picChg>
        <pc:cxnChg chg="add mod">
          <ac:chgData name="Feracor, James" userId="84027bb8-3bf2-4d48-b8cd-9732617c25f2" providerId="ADAL" clId="{47F87D30-78E2-4DE4-9AF4-98EDFC5DE98D}" dt="2023-06-02T06:23:30.520" v="15611" actId="14100"/>
          <ac:cxnSpMkLst>
            <pc:docMk/>
            <pc:sldMk cId="1958510486" sldId="281"/>
            <ac:cxnSpMk id="27" creationId="{B593232A-89B2-CC5A-C80E-AA5E922929CD}"/>
          </ac:cxnSpMkLst>
        </pc:cxnChg>
      </pc:sldChg>
      <pc:sldChg chg="addSp delSp modSp add del mod ord">
        <pc:chgData name="Feracor, James" userId="84027bb8-3bf2-4d48-b8cd-9732617c25f2" providerId="ADAL" clId="{47F87D30-78E2-4DE4-9AF4-98EDFC5DE98D}" dt="2023-06-02T05:49:55.840" v="14124" actId="47"/>
        <pc:sldMkLst>
          <pc:docMk/>
          <pc:sldMk cId="3228962880" sldId="282"/>
        </pc:sldMkLst>
        <pc:spChg chg="mod">
          <ac:chgData name="Feracor, James" userId="84027bb8-3bf2-4d48-b8cd-9732617c25f2" providerId="ADAL" clId="{47F87D30-78E2-4DE4-9AF4-98EDFC5DE98D}" dt="2023-06-02T05:43:39.939" v="13707" actId="1076"/>
          <ac:spMkLst>
            <pc:docMk/>
            <pc:sldMk cId="3228962880" sldId="282"/>
            <ac:spMk id="2" creationId="{FD5D4D84-0B43-E356-E290-F7F18B7C4C70}"/>
          </ac:spMkLst>
        </pc:spChg>
        <pc:spChg chg="del mod">
          <ac:chgData name="Feracor, James" userId="84027bb8-3bf2-4d48-b8cd-9732617c25f2" providerId="ADAL" clId="{47F87D30-78E2-4DE4-9AF4-98EDFC5DE98D}" dt="2023-06-02T05:39:15.310" v="13281" actId="478"/>
          <ac:spMkLst>
            <pc:docMk/>
            <pc:sldMk cId="3228962880" sldId="282"/>
            <ac:spMk id="4" creationId="{6835F850-7A79-5F60-BE0C-B8CD55DB8457}"/>
          </ac:spMkLst>
        </pc:spChg>
        <pc:spChg chg="add del mod">
          <ac:chgData name="Feracor, James" userId="84027bb8-3bf2-4d48-b8cd-9732617c25f2" providerId="ADAL" clId="{47F87D30-78E2-4DE4-9AF4-98EDFC5DE98D}" dt="2023-06-02T05:46:30.912" v="13956" actId="21"/>
          <ac:spMkLst>
            <pc:docMk/>
            <pc:sldMk cId="3228962880" sldId="282"/>
            <ac:spMk id="5" creationId="{22EA47A8-B254-35C9-7256-3B9E00A9FA49}"/>
          </ac:spMkLst>
        </pc:spChg>
        <pc:spChg chg="add mod">
          <ac:chgData name="Feracor, James" userId="84027bb8-3bf2-4d48-b8cd-9732617c25f2" providerId="ADAL" clId="{47F87D30-78E2-4DE4-9AF4-98EDFC5DE98D}" dt="2023-06-02T05:43:20.976" v="13687" actId="164"/>
          <ac:spMkLst>
            <pc:docMk/>
            <pc:sldMk cId="3228962880" sldId="282"/>
            <ac:spMk id="9" creationId="{127FC802-C1C8-B6ED-84A1-6B125D52FFDF}"/>
          </ac:spMkLst>
        </pc:spChg>
        <pc:spChg chg="add del mod">
          <ac:chgData name="Feracor, James" userId="84027bb8-3bf2-4d48-b8cd-9732617c25f2" providerId="ADAL" clId="{47F87D30-78E2-4DE4-9AF4-98EDFC5DE98D}" dt="2023-06-02T05:46:30.912" v="13956" actId="21"/>
          <ac:spMkLst>
            <pc:docMk/>
            <pc:sldMk cId="3228962880" sldId="282"/>
            <ac:spMk id="12" creationId="{8F218EF5-5461-21B9-D634-4C4F41B4BFCD}"/>
          </ac:spMkLst>
        </pc:spChg>
        <pc:spChg chg="add del mod">
          <ac:chgData name="Feracor, James" userId="84027bb8-3bf2-4d48-b8cd-9732617c25f2" providerId="ADAL" clId="{47F87D30-78E2-4DE4-9AF4-98EDFC5DE98D}" dt="2023-06-02T05:46:30.912" v="13956" actId="21"/>
          <ac:spMkLst>
            <pc:docMk/>
            <pc:sldMk cId="3228962880" sldId="282"/>
            <ac:spMk id="14" creationId="{462C50BF-B76E-3AC3-5152-F4EA87C5BFBF}"/>
          </ac:spMkLst>
        </pc:spChg>
        <pc:spChg chg="add del mod">
          <ac:chgData name="Feracor, James" userId="84027bb8-3bf2-4d48-b8cd-9732617c25f2" providerId="ADAL" clId="{47F87D30-78E2-4DE4-9AF4-98EDFC5DE98D}" dt="2023-06-02T05:46:30.912" v="13956" actId="21"/>
          <ac:spMkLst>
            <pc:docMk/>
            <pc:sldMk cId="3228962880" sldId="282"/>
            <ac:spMk id="16" creationId="{567B62CB-CC72-4B22-21CC-CAEC370A43CB}"/>
          </ac:spMkLst>
        </pc:spChg>
        <pc:spChg chg="mod">
          <ac:chgData name="Feracor, James" userId="84027bb8-3bf2-4d48-b8cd-9732617c25f2" providerId="ADAL" clId="{47F87D30-78E2-4DE4-9AF4-98EDFC5DE98D}" dt="2023-06-02T05:36:35.679" v="13017" actId="20577"/>
          <ac:spMkLst>
            <pc:docMk/>
            <pc:sldMk cId="3228962880" sldId="282"/>
            <ac:spMk id="23" creationId="{62D220D1-2663-C449-0BFE-6AB8C246852B}"/>
          </ac:spMkLst>
        </pc:spChg>
        <pc:grpChg chg="add del mod">
          <ac:chgData name="Feracor, James" userId="84027bb8-3bf2-4d48-b8cd-9732617c25f2" providerId="ADAL" clId="{47F87D30-78E2-4DE4-9AF4-98EDFC5DE98D}" dt="2023-06-02T05:46:30.912" v="13956" actId="21"/>
          <ac:grpSpMkLst>
            <pc:docMk/>
            <pc:sldMk cId="3228962880" sldId="282"/>
            <ac:grpSpMk id="18" creationId="{41EF65A9-5692-F6A6-FCBA-445E84FF7A39}"/>
          </ac:grpSpMkLst>
        </pc:grpChg>
        <pc:picChg chg="add mod">
          <ac:chgData name="Feracor, James" userId="84027bb8-3bf2-4d48-b8cd-9732617c25f2" providerId="ADAL" clId="{47F87D30-78E2-4DE4-9AF4-98EDFC5DE98D}" dt="2023-06-02T05:43:20.976" v="13687" actId="164"/>
          <ac:picMkLst>
            <pc:docMk/>
            <pc:sldMk cId="3228962880" sldId="282"/>
            <ac:picMk id="8" creationId="{E1351D5E-D2AB-F4EE-3FB8-74ABE200183E}"/>
          </ac:picMkLst>
        </pc:picChg>
        <pc:picChg chg="add del mod">
          <ac:chgData name="Feracor, James" userId="84027bb8-3bf2-4d48-b8cd-9732617c25f2" providerId="ADAL" clId="{47F87D30-78E2-4DE4-9AF4-98EDFC5DE98D}" dt="2023-06-02T05:46:30.912" v="13956" actId="21"/>
          <ac:picMkLst>
            <pc:docMk/>
            <pc:sldMk cId="3228962880" sldId="282"/>
            <ac:picMk id="10" creationId="{857E3240-254D-7E18-C369-CD8F870A51BD}"/>
          </ac:picMkLst>
        </pc:picChg>
        <pc:cxnChg chg="add del mod">
          <ac:chgData name="Feracor, James" userId="84027bb8-3bf2-4d48-b8cd-9732617c25f2" providerId="ADAL" clId="{47F87D30-78E2-4DE4-9AF4-98EDFC5DE98D}" dt="2023-06-02T05:40:41.200" v="13359" actId="478"/>
          <ac:cxnSpMkLst>
            <pc:docMk/>
            <pc:sldMk cId="3228962880" sldId="282"/>
            <ac:cxnSpMk id="11" creationId="{357E9621-1D96-BE46-AA1B-B60034D3D977}"/>
          </ac:cxnSpMkLst>
        </pc:cxnChg>
      </pc:sldChg>
      <pc:sldChg chg="addSp delSp modSp add mod">
        <pc:chgData name="Feracor, James" userId="84027bb8-3bf2-4d48-b8cd-9732617c25f2" providerId="ADAL" clId="{47F87D30-78E2-4DE4-9AF4-98EDFC5DE98D}" dt="2023-06-02T02:35:18.496" v="8886" actId="948"/>
        <pc:sldMkLst>
          <pc:docMk/>
          <pc:sldMk cId="2843128430" sldId="283"/>
        </pc:sldMkLst>
        <pc:spChg chg="mod">
          <ac:chgData name="Feracor, James" userId="84027bb8-3bf2-4d48-b8cd-9732617c25f2" providerId="ADAL" clId="{47F87D30-78E2-4DE4-9AF4-98EDFC5DE98D}" dt="2023-06-01T17:07:21.079" v="7062" actId="313"/>
          <ac:spMkLst>
            <pc:docMk/>
            <pc:sldMk cId="2843128430" sldId="283"/>
            <ac:spMk id="2" creationId="{00000000-0000-0000-0000-000000000000}"/>
          </ac:spMkLst>
        </pc:spChg>
        <pc:spChg chg="mod">
          <ac:chgData name="Feracor, James" userId="84027bb8-3bf2-4d48-b8cd-9732617c25f2" providerId="ADAL" clId="{47F87D30-78E2-4DE4-9AF4-98EDFC5DE98D}" dt="2023-06-02T02:35:18.496" v="8886" actId="948"/>
          <ac:spMkLst>
            <pc:docMk/>
            <pc:sldMk cId="2843128430" sldId="283"/>
            <ac:spMk id="3" creationId="{00000000-0000-0000-0000-000000000000}"/>
          </ac:spMkLst>
        </pc:spChg>
        <pc:spChg chg="del">
          <ac:chgData name="Feracor, James" userId="84027bb8-3bf2-4d48-b8cd-9732617c25f2" providerId="ADAL" clId="{47F87D30-78E2-4DE4-9AF4-98EDFC5DE98D}" dt="2023-06-01T17:09:15.770" v="7074" actId="478"/>
          <ac:spMkLst>
            <pc:docMk/>
            <pc:sldMk cId="2843128430" sldId="283"/>
            <ac:spMk id="4" creationId="{00000000-0000-0000-0000-000000000000}"/>
          </ac:spMkLst>
        </pc:spChg>
        <pc:spChg chg="del">
          <ac:chgData name="Feracor, James" userId="84027bb8-3bf2-4d48-b8cd-9732617c25f2" providerId="ADAL" clId="{47F87D30-78E2-4DE4-9AF4-98EDFC5DE98D}" dt="2023-06-01T17:09:14.101" v="7073" actId="478"/>
          <ac:spMkLst>
            <pc:docMk/>
            <pc:sldMk cId="2843128430" sldId="283"/>
            <ac:spMk id="5" creationId="{00000000-0000-0000-0000-000000000000}"/>
          </ac:spMkLst>
        </pc:spChg>
        <pc:spChg chg="add mod">
          <ac:chgData name="Feracor, James" userId="84027bb8-3bf2-4d48-b8cd-9732617c25f2" providerId="ADAL" clId="{47F87D30-78E2-4DE4-9AF4-98EDFC5DE98D}" dt="2023-06-02T02:32:32.182" v="8815" actId="164"/>
          <ac:spMkLst>
            <pc:docMk/>
            <pc:sldMk cId="2843128430" sldId="283"/>
            <ac:spMk id="7" creationId="{AA073EC6-59D7-D5CE-3590-621E7D41E478}"/>
          </ac:spMkLst>
        </pc:spChg>
        <pc:spChg chg="add mod">
          <ac:chgData name="Feracor, James" userId="84027bb8-3bf2-4d48-b8cd-9732617c25f2" providerId="ADAL" clId="{47F87D30-78E2-4DE4-9AF4-98EDFC5DE98D}" dt="2023-06-02T02:33:58.797" v="8835" actId="1076"/>
          <ac:spMkLst>
            <pc:docMk/>
            <pc:sldMk cId="2843128430" sldId="283"/>
            <ac:spMk id="8" creationId="{E7DB0092-8394-B429-70CB-87C10C6B0FAD}"/>
          </ac:spMkLst>
        </pc:spChg>
        <pc:spChg chg="add del mod">
          <ac:chgData name="Feracor, James" userId="84027bb8-3bf2-4d48-b8cd-9732617c25f2" providerId="ADAL" clId="{47F87D30-78E2-4DE4-9AF4-98EDFC5DE98D}" dt="2023-06-02T02:32:41.750" v="8821" actId="27636"/>
          <ac:spMkLst>
            <pc:docMk/>
            <pc:sldMk cId="2843128430" sldId="283"/>
            <ac:spMk id="9" creationId="{8827F67F-8E75-F2D8-D840-A11261FB1BC4}"/>
          </ac:spMkLst>
        </pc:spChg>
        <pc:grpChg chg="add mod">
          <ac:chgData name="Feracor, James" userId="84027bb8-3bf2-4d48-b8cd-9732617c25f2" providerId="ADAL" clId="{47F87D30-78E2-4DE4-9AF4-98EDFC5DE98D}" dt="2023-06-02T02:33:58.797" v="8835" actId="1076"/>
          <ac:grpSpMkLst>
            <pc:docMk/>
            <pc:sldMk cId="2843128430" sldId="283"/>
            <ac:grpSpMk id="10" creationId="{8E6561DE-9060-D79E-2249-D9D296479CF8}"/>
          </ac:grpSpMkLst>
        </pc:grpChg>
      </pc:sldChg>
      <pc:sldChg chg="delSp add ord">
        <pc:chgData name="Feracor, James" userId="84027bb8-3bf2-4d48-b8cd-9732617c25f2" providerId="ADAL" clId="{47F87D30-78E2-4DE4-9AF4-98EDFC5DE98D}" dt="2023-06-02T02:47:57.867" v="9236"/>
        <pc:sldMkLst>
          <pc:docMk/>
          <pc:sldMk cId="3183213150" sldId="284"/>
        </pc:sldMkLst>
        <pc:grpChg chg="del">
          <ac:chgData name="Feracor, James" userId="84027bb8-3bf2-4d48-b8cd-9732617c25f2" providerId="ADAL" clId="{47F87D30-78E2-4DE4-9AF4-98EDFC5DE98D}" dt="2023-06-01T17:27:17.464" v="7880" actId="21"/>
          <ac:grpSpMkLst>
            <pc:docMk/>
            <pc:sldMk cId="3183213150" sldId="284"/>
            <ac:grpSpMk id="56" creationId="{0C2BBF35-D5D4-22A9-2026-4404C5917450}"/>
          </ac:grpSpMkLst>
        </pc:grpChg>
      </pc:sldChg>
      <pc:sldChg chg="modSp add del mod ord">
        <pc:chgData name="Feracor, James" userId="84027bb8-3bf2-4d48-b8cd-9732617c25f2" providerId="ADAL" clId="{47F87D30-78E2-4DE4-9AF4-98EDFC5DE98D}" dt="2023-06-02T02:45:25.702" v="9089" actId="47"/>
        <pc:sldMkLst>
          <pc:docMk/>
          <pc:sldMk cId="3241869630" sldId="285"/>
        </pc:sldMkLst>
        <pc:spChg chg="mod">
          <ac:chgData name="Feracor, James" userId="84027bb8-3bf2-4d48-b8cd-9732617c25f2" providerId="ADAL" clId="{47F87D30-78E2-4DE4-9AF4-98EDFC5DE98D}" dt="2023-06-01T17:15:44.664" v="7482" actId="14100"/>
          <ac:spMkLst>
            <pc:docMk/>
            <pc:sldMk cId="3241869630" sldId="285"/>
            <ac:spMk id="57" creationId="{98ACB784-6490-D8DD-DAD4-A568D32B5E0D}"/>
          </ac:spMkLst>
        </pc:spChg>
      </pc:sldChg>
      <pc:sldChg chg="modSp add mod ord">
        <pc:chgData name="Feracor, James" userId="84027bb8-3bf2-4d48-b8cd-9732617c25f2" providerId="ADAL" clId="{47F87D30-78E2-4DE4-9AF4-98EDFC5DE98D}" dt="2023-06-01T17:16:30.159" v="7523" actId="14100"/>
        <pc:sldMkLst>
          <pc:docMk/>
          <pc:sldMk cId="1771895673" sldId="286"/>
        </pc:sldMkLst>
        <pc:spChg chg="mod">
          <ac:chgData name="Feracor, James" userId="84027bb8-3bf2-4d48-b8cd-9732617c25f2" providerId="ADAL" clId="{47F87D30-78E2-4DE4-9AF4-98EDFC5DE98D}" dt="2023-06-01T17:16:30.159" v="7523" actId="14100"/>
          <ac:spMkLst>
            <pc:docMk/>
            <pc:sldMk cId="1771895673" sldId="286"/>
            <ac:spMk id="57" creationId="{98ACB784-6490-D8DD-DAD4-A568D32B5E0D}"/>
          </ac:spMkLst>
        </pc:spChg>
      </pc:sldChg>
      <pc:sldChg chg="modSp add mod">
        <pc:chgData name="Feracor, James" userId="84027bb8-3bf2-4d48-b8cd-9732617c25f2" providerId="ADAL" clId="{47F87D30-78E2-4DE4-9AF4-98EDFC5DE98D}" dt="2023-06-01T17:16:38.644" v="7538" actId="20577"/>
        <pc:sldMkLst>
          <pc:docMk/>
          <pc:sldMk cId="3011566606" sldId="287"/>
        </pc:sldMkLst>
        <pc:spChg chg="mod">
          <ac:chgData name="Feracor, James" userId="84027bb8-3bf2-4d48-b8cd-9732617c25f2" providerId="ADAL" clId="{47F87D30-78E2-4DE4-9AF4-98EDFC5DE98D}" dt="2023-06-01T17:16:38.644" v="7538" actId="20577"/>
          <ac:spMkLst>
            <pc:docMk/>
            <pc:sldMk cId="3011566606" sldId="287"/>
            <ac:spMk id="57" creationId="{98ACB784-6490-D8DD-DAD4-A568D32B5E0D}"/>
          </ac:spMkLst>
        </pc:spChg>
      </pc:sldChg>
      <pc:sldChg chg="modSp add mod">
        <pc:chgData name="Feracor, James" userId="84027bb8-3bf2-4d48-b8cd-9732617c25f2" providerId="ADAL" clId="{47F87D30-78E2-4DE4-9AF4-98EDFC5DE98D}" dt="2023-06-02T04:13:03.949" v="9582" actId="1076"/>
        <pc:sldMkLst>
          <pc:docMk/>
          <pc:sldMk cId="3722647614" sldId="288"/>
        </pc:sldMkLst>
        <pc:spChg chg="mod">
          <ac:chgData name="Feracor, James" userId="84027bb8-3bf2-4d48-b8cd-9732617c25f2" providerId="ADAL" clId="{47F87D30-78E2-4DE4-9AF4-98EDFC5DE98D}" dt="2023-06-02T04:13:03.949" v="9582" actId="1076"/>
          <ac:spMkLst>
            <pc:docMk/>
            <pc:sldMk cId="3722647614" sldId="288"/>
            <ac:spMk id="57" creationId="{98ACB784-6490-D8DD-DAD4-A568D32B5E0D}"/>
          </ac:spMkLst>
        </pc:spChg>
      </pc:sldChg>
      <pc:sldChg chg="modSp add mod ord">
        <pc:chgData name="Feracor, James" userId="84027bb8-3bf2-4d48-b8cd-9732617c25f2" providerId="ADAL" clId="{47F87D30-78E2-4DE4-9AF4-98EDFC5DE98D}" dt="2023-06-01T17:17:24.551" v="7596" actId="1076"/>
        <pc:sldMkLst>
          <pc:docMk/>
          <pc:sldMk cId="2501102839" sldId="289"/>
        </pc:sldMkLst>
        <pc:spChg chg="mod">
          <ac:chgData name="Feracor, James" userId="84027bb8-3bf2-4d48-b8cd-9732617c25f2" providerId="ADAL" clId="{47F87D30-78E2-4DE4-9AF4-98EDFC5DE98D}" dt="2023-06-01T17:17:24.551" v="7596" actId="1076"/>
          <ac:spMkLst>
            <pc:docMk/>
            <pc:sldMk cId="2501102839" sldId="289"/>
            <ac:spMk id="57" creationId="{98ACB784-6490-D8DD-DAD4-A568D32B5E0D}"/>
          </ac:spMkLst>
        </pc:spChg>
      </pc:sldChg>
      <pc:sldChg chg="addSp delSp modSp add mod ord">
        <pc:chgData name="Feracor, James" userId="84027bb8-3bf2-4d48-b8cd-9732617c25f2" providerId="ADAL" clId="{47F87D30-78E2-4DE4-9AF4-98EDFC5DE98D}" dt="2023-06-02T05:59:56.763" v="14606"/>
        <pc:sldMkLst>
          <pc:docMk/>
          <pc:sldMk cId="2924759878" sldId="290"/>
        </pc:sldMkLst>
        <pc:spChg chg="mod topLvl">
          <ac:chgData name="Feracor, James" userId="84027bb8-3bf2-4d48-b8cd-9732617c25f2" providerId="ADAL" clId="{47F87D30-78E2-4DE4-9AF4-98EDFC5DE98D}" dt="2023-06-02T02:44:27.786" v="9083" actId="164"/>
          <ac:spMkLst>
            <pc:docMk/>
            <pc:sldMk cId="2924759878" sldId="290"/>
            <ac:spMk id="5" creationId="{A5617B04-1292-1AC8-215F-01FDE4E46819}"/>
          </ac:spMkLst>
        </pc:spChg>
        <pc:spChg chg="mod topLvl">
          <ac:chgData name="Feracor, James" userId="84027bb8-3bf2-4d48-b8cd-9732617c25f2" providerId="ADAL" clId="{47F87D30-78E2-4DE4-9AF4-98EDFC5DE98D}" dt="2023-06-02T02:44:35.359" v="9084" actId="465"/>
          <ac:spMkLst>
            <pc:docMk/>
            <pc:sldMk cId="2924759878" sldId="290"/>
            <ac:spMk id="9" creationId="{D26DD9C8-76AB-762E-AF94-78106F53A0A9}"/>
          </ac:spMkLst>
        </pc:spChg>
        <pc:spChg chg="mod topLvl">
          <ac:chgData name="Feracor, James" userId="84027bb8-3bf2-4d48-b8cd-9732617c25f2" providerId="ADAL" clId="{47F87D30-78E2-4DE4-9AF4-98EDFC5DE98D}" dt="2023-06-02T02:44:35.359" v="9084" actId="465"/>
          <ac:spMkLst>
            <pc:docMk/>
            <pc:sldMk cId="2924759878" sldId="290"/>
            <ac:spMk id="10" creationId="{3CC87EE7-45D9-48E7-F50F-A1730B31DFCF}"/>
          </ac:spMkLst>
        </pc:spChg>
        <pc:spChg chg="mod topLvl">
          <ac:chgData name="Feracor, James" userId="84027bb8-3bf2-4d48-b8cd-9732617c25f2" providerId="ADAL" clId="{47F87D30-78E2-4DE4-9AF4-98EDFC5DE98D}" dt="2023-06-02T02:44:35.359" v="9084" actId="465"/>
          <ac:spMkLst>
            <pc:docMk/>
            <pc:sldMk cId="2924759878" sldId="290"/>
            <ac:spMk id="11" creationId="{449FB4D5-B479-32F5-8B88-A8089563E1A1}"/>
          </ac:spMkLst>
        </pc:spChg>
        <pc:spChg chg="mod topLvl">
          <ac:chgData name="Feracor, James" userId="84027bb8-3bf2-4d48-b8cd-9732617c25f2" providerId="ADAL" clId="{47F87D30-78E2-4DE4-9AF4-98EDFC5DE98D}" dt="2023-06-02T02:44:35.359" v="9084" actId="465"/>
          <ac:spMkLst>
            <pc:docMk/>
            <pc:sldMk cId="2924759878" sldId="290"/>
            <ac:spMk id="15" creationId="{8F335C0A-8C53-C5DC-5411-96B587D4164D}"/>
          </ac:spMkLst>
        </pc:spChg>
        <pc:spChg chg="mod topLvl">
          <ac:chgData name="Feracor, James" userId="84027bb8-3bf2-4d48-b8cd-9732617c25f2" providerId="ADAL" clId="{47F87D30-78E2-4DE4-9AF4-98EDFC5DE98D}" dt="2023-06-02T02:44:35.359" v="9084" actId="465"/>
          <ac:spMkLst>
            <pc:docMk/>
            <pc:sldMk cId="2924759878" sldId="290"/>
            <ac:spMk id="16" creationId="{8ADD8C34-3F71-0155-9734-68874B448111}"/>
          </ac:spMkLst>
        </pc:spChg>
        <pc:spChg chg="del mod">
          <ac:chgData name="Feracor, James" userId="84027bb8-3bf2-4d48-b8cd-9732617c25f2" providerId="ADAL" clId="{47F87D30-78E2-4DE4-9AF4-98EDFC5DE98D}" dt="2023-06-01T23:13:53.811" v="8059" actId="478"/>
          <ac:spMkLst>
            <pc:docMk/>
            <pc:sldMk cId="2924759878" sldId="290"/>
            <ac:spMk id="17" creationId="{3AA6F059-FD7B-904D-61B0-1BD12708E934}"/>
          </ac:spMkLst>
        </pc:spChg>
        <pc:spChg chg="mod topLvl">
          <ac:chgData name="Feracor, James" userId="84027bb8-3bf2-4d48-b8cd-9732617c25f2" providerId="ADAL" clId="{47F87D30-78E2-4DE4-9AF4-98EDFC5DE98D}" dt="2023-06-02T02:44:27.786" v="9083" actId="164"/>
          <ac:spMkLst>
            <pc:docMk/>
            <pc:sldMk cId="2924759878" sldId="290"/>
            <ac:spMk id="18" creationId="{7A35FA8A-6404-3A73-ED94-4D49EA001657}"/>
          </ac:spMkLst>
        </pc:spChg>
        <pc:spChg chg="mod topLvl">
          <ac:chgData name="Feracor, James" userId="84027bb8-3bf2-4d48-b8cd-9732617c25f2" providerId="ADAL" clId="{47F87D30-78E2-4DE4-9AF4-98EDFC5DE98D}" dt="2023-06-02T02:44:35.359" v="9084" actId="465"/>
          <ac:spMkLst>
            <pc:docMk/>
            <pc:sldMk cId="2924759878" sldId="290"/>
            <ac:spMk id="22" creationId="{9C87D77F-A22C-42A3-3473-76C04FEC9A71}"/>
          </ac:spMkLst>
        </pc:spChg>
        <pc:spChg chg="mod topLvl">
          <ac:chgData name="Feracor, James" userId="84027bb8-3bf2-4d48-b8cd-9732617c25f2" providerId="ADAL" clId="{47F87D30-78E2-4DE4-9AF4-98EDFC5DE98D}" dt="2023-06-02T02:44:35.359" v="9084" actId="465"/>
          <ac:spMkLst>
            <pc:docMk/>
            <pc:sldMk cId="2924759878" sldId="290"/>
            <ac:spMk id="24" creationId="{A05BE0FF-E728-8DFC-C73B-DF3F7366806F}"/>
          </ac:spMkLst>
        </pc:spChg>
        <pc:spChg chg="mod topLvl">
          <ac:chgData name="Feracor, James" userId="84027bb8-3bf2-4d48-b8cd-9732617c25f2" providerId="ADAL" clId="{47F87D30-78E2-4DE4-9AF4-98EDFC5DE98D}" dt="2023-06-02T02:44:27.786" v="9083" actId="164"/>
          <ac:spMkLst>
            <pc:docMk/>
            <pc:sldMk cId="2924759878" sldId="290"/>
            <ac:spMk id="26" creationId="{A698A577-3926-B1DF-3A4B-49B2C606D676}"/>
          </ac:spMkLst>
        </pc:spChg>
        <pc:spChg chg="mod topLvl">
          <ac:chgData name="Feracor, James" userId="84027bb8-3bf2-4d48-b8cd-9732617c25f2" providerId="ADAL" clId="{47F87D30-78E2-4DE4-9AF4-98EDFC5DE98D}" dt="2023-06-02T02:44:35.359" v="9084" actId="465"/>
          <ac:spMkLst>
            <pc:docMk/>
            <pc:sldMk cId="2924759878" sldId="290"/>
            <ac:spMk id="28" creationId="{F88647DB-3DC4-AC34-DB26-7771BDC4386E}"/>
          </ac:spMkLst>
        </pc:spChg>
        <pc:spChg chg="del mod">
          <ac:chgData name="Feracor, James" userId="84027bb8-3bf2-4d48-b8cd-9732617c25f2" providerId="ADAL" clId="{47F87D30-78E2-4DE4-9AF4-98EDFC5DE98D}" dt="2023-06-01T23:13:55.281" v="8060" actId="478"/>
          <ac:spMkLst>
            <pc:docMk/>
            <pc:sldMk cId="2924759878" sldId="290"/>
            <ac:spMk id="29" creationId="{6E15EDB8-BD23-D8DD-F57F-7498535006A9}"/>
          </ac:spMkLst>
        </pc:spChg>
        <pc:spChg chg="del mod">
          <ac:chgData name="Feracor, James" userId="84027bb8-3bf2-4d48-b8cd-9732617c25f2" providerId="ADAL" clId="{47F87D30-78E2-4DE4-9AF4-98EDFC5DE98D}" dt="2023-06-01T23:13:59.810" v="8063" actId="478"/>
          <ac:spMkLst>
            <pc:docMk/>
            <pc:sldMk cId="2924759878" sldId="290"/>
            <ac:spMk id="31" creationId="{0AE5072D-61C3-B86D-FA96-237C4C7EC26E}"/>
          </ac:spMkLst>
        </pc:spChg>
        <pc:spChg chg="mod topLvl">
          <ac:chgData name="Feracor, James" userId="84027bb8-3bf2-4d48-b8cd-9732617c25f2" providerId="ADAL" clId="{47F87D30-78E2-4DE4-9AF4-98EDFC5DE98D}" dt="2023-06-02T02:44:35.359" v="9084" actId="465"/>
          <ac:spMkLst>
            <pc:docMk/>
            <pc:sldMk cId="2924759878" sldId="290"/>
            <ac:spMk id="32" creationId="{3074466C-5D64-F45C-AC10-F3039AA51E5A}"/>
          </ac:spMkLst>
        </pc:spChg>
        <pc:spChg chg="del mod">
          <ac:chgData name="Feracor, James" userId="84027bb8-3bf2-4d48-b8cd-9732617c25f2" providerId="ADAL" clId="{47F87D30-78E2-4DE4-9AF4-98EDFC5DE98D}" dt="2023-06-02T02:38:30.198" v="8922" actId="21"/>
          <ac:spMkLst>
            <pc:docMk/>
            <pc:sldMk cId="2924759878" sldId="290"/>
            <ac:spMk id="36" creationId="{BC270D48-2228-5E19-2A9E-8286209FE303}"/>
          </ac:spMkLst>
        </pc:spChg>
        <pc:spChg chg="del mod topLvl">
          <ac:chgData name="Feracor, James" userId="84027bb8-3bf2-4d48-b8cd-9732617c25f2" providerId="ADAL" clId="{47F87D30-78E2-4DE4-9AF4-98EDFC5DE98D}" dt="2023-06-02T02:38:40.118" v="8928" actId="21"/>
          <ac:spMkLst>
            <pc:docMk/>
            <pc:sldMk cId="2924759878" sldId="290"/>
            <ac:spMk id="37" creationId="{00610CF0-B539-7418-5A30-957E772D9778}"/>
          </ac:spMkLst>
        </pc:spChg>
        <pc:spChg chg="add del mod">
          <ac:chgData name="Feracor, James" userId="84027bb8-3bf2-4d48-b8cd-9732617c25f2" providerId="ADAL" clId="{47F87D30-78E2-4DE4-9AF4-98EDFC5DE98D}" dt="2023-06-01T23:17:13.843" v="8422" actId="478"/>
          <ac:spMkLst>
            <pc:docMk/>
            <pc:sldMk cId="2924759878" sldId="290"/>
            <ac:spMk id="41" creationId="{97B83E71-D70F-42D2-6DA6-28158BBB2F83}"/>
          </ac:spMkLst>
        </pc:spChg>
        <pc:spChg chg="add del mod">
          <ac:chgData name="Feracor, James" userId="84027bb8-3bf2-4d48-b8cd-9732617c25f2" providerId="ADAL" clId="{47F87D30-78E2-4DE4-9AF4-98EDFC5DE98D}" dt="2023-06-01T23:17:01.795" v="8419" actId="478"/>
          <ac:spMkLst>
            <pc:docMk/>
            <pc:sldMk cId="2924759878" sldId="290"/>
            <ac:spMk id="42" creationId="{8F83E3AE-665E-1769-D4A8-84830BED0557}"/>
          </ac:spMkLst>
        </pc:spChg>
        <pc:spChg chg="add del mod">
          <ac:chgData name="Feracor, James" userId="84027bb8-3bf2-4d48-b8cd-9732617c25f2" providerId="ADAL" clId="{47F87D30-78E2-4DE4-9AF4-98EDFC5DE98D}" dt="2023-06-01T23:17:01.795" v="8419" actId="478"/>
          <ac:spMkLst>
            <pc:docMk/>
            <pc:sldMk cId="2924759878" sldId="290"/>
            <ac:spMk id="43" creationId="{B1EAEFE5-64CB-0A02-B0CB-AE456FC3FF89}"/>
          </ac:spMkLst>
        </pc:spChg>
        <pc:spChg chg="add mod">
          <ac:chgData name="Feracor, James" userId="84027bb8-3bf2-4d48-b8cd-9732617c25f2" providerId="ADAL" clId="{47F87D30-78E2-4DE4-9AF4-98EDFC5DE98D}" dt="2023-06-02T02:44:12.049" v="9079" actId="164"/>
          <ac:spMkLst>
            <pc:docMk/>
            <pc:sldMk cId="2924759878" sldId="290"/>
            <ac:spMk id="44" creationId="{0DD7B300-2776-DCC8-7A7C-784B2BC1491B}"/>
          </ac:spMkLst>
        </pc:spChg>
        <pc:spChg chg="add del mod">
          <ac:chgData name="Feracor, James" userId="84027bb8-3bf2-4d48-b8cd-9732617c25f2" providerId="ADAL" clId="{47F87D30-78E2-4DE4-9AF4-98EDFC5DE98D}" dt="2023-06-01T23:17:09.537" v="8420" actId="21"/>
          <ac:spMkLst>
            <pc:docMk/>
            <pc:sldMk cId="2924759878" sldId="290"/>
            <ac:spMk id="45" creationId="{F1642C13-35E9-0DE3-ADC7-650B74A3A505}"/>
          </ac:spMkLst>
        </pc:spChg>
        <pc:spChg chg="add mod">
          <ac:chgData name="Feracor, James" userId="84027bb8-3bf2-4d48-b8cd-9732617c25f2" providerId="ADAL" clId="{47F87D30-78E2-4DE4-9AF4-98EDFC5DE98D}" dt="2023-06-02T02:44:12.049" v="9079" actId="164"/>
          <ac:spMkLst>
            <pc:docMk/>
            <pc:sldMk cId="2924759878" sldId="290"/>
            <ac:spMk id="46" creationId="{1D692871-956C-39EB-234E-1E1E0071D6D7}"/>
          </ac:spMkLst>
        </pc:spChg>
        <pc:spChg chg="add mod">
          <ac:chgData name="Feracor, James" userId="84027bb8-3bf2-4d48-b8cd-9732617c25f2" providerId="ADAL" clId="{47F87D30-78E2-4DE4-9AF4-98EDFC5DE98D}" dt="2023-06-02T02:44:12.049" v="9079" actId="164"/>
          <ac:spMkLst>
            <pc:docMk/>
            <pc:sldMk cId="2924759878" sldId="290"/>
            <ac:spMk id="47" creationId="{2EF0E970-859C-9208-2474-4819EF276A04}"/>
          </ac:spMkLst>
        </pc:spChg>
        <pc:spChg chg="add mod topLvl">
          <ac:chgData name="Feracor, James" userId="84027bb8-3bf2-4d48-b8cd-9732617c25f2" providerId="ADAL" clId="{47F87D30-78E2-4DE4-9AF4-98EDFC5DE98D}" dt="2023-06-02T02:44:27.786" v="9083" actId="164"/>
          <ac:spMkLst>
            <pc:docMk/>
            <pc:sldMk cId="2924759878" sldId="290"/>
            <ac:spMk id="55" creationId="{431A9BA0-954A-1DDB-0872-1F12C7823395}"/>
          </ac:spMkLst>
        </pc:spChg>
        <pc:spChg chg="mod">
          <ac:chgData name="Feracor, James" userId="84027bb8-3bf2-4d48-b8cd-9732617c25f2" providerId="ADAL" clId="{47F87D30-78E2-4DE4-9AF4-98EDFC5DE98D}" dt="2023-06-01T17:27:08.522" v="7877" actId="1076"/>
          <ac:spMkLst>
            <pc:docMk/>
            <pc:sldMk cId="2924759878" sldId="290"/>
            <ac:spMk id="57" creationId="{98ACB784-6490-D8DD-DAD4-A568D32B5E0D}"/>
          </ac:spMkLst>
        </pc:spChg>
        <pc:spChg chg="add mod">
          <ac:chgData name="Feracor, James" userId="84027bb8-3bf2-4d48-b8cd-9732617c25f2" providerId="ADAL" clId="{47F87D30-78E2-4DE4-9AF4-98EDFC5DE98D}" dt="2023-06-02T02:44:35.359" v="9084" actId="465"/>
          <ac:spMkLst>
            <pc:docMk/>
            <pc:sldMk cId="2924759878" sldId="290"/>
            <ac:spMk id="59" creationId="{DD462372-05D9-9E05-DFB6-C81CC4E4AB84}"/>
          </ac:spMkLst>
        </pc:spChg>
        <pc:spChg chg="add mod">
          <ac:chgData name="Feracor, James" userId="84027bb8-3bf2-4d48-b8cd-9732617c25f2" providerId="ADAL" clId="{47F87D30-78E2-4DE4-9AF4-98EDFC5DE98D}" dt="2023-06-02T02:44:35.359" v="9084" actId="465"/>
          <ac:spMkLst>
            <pc:docMk/>
            <pc:sldMk cId="2924759878" sldId="290"/>
            <ac:spMk id="62" creationId="{F36CB8AD-6057-3402-1EAC-604EBFEC6153}"/>
          </ac:spMkLst>
        </pc:spChg>
        <pc:spChg chg="add mod">
          <ac:chgData name="Feracor, James" userId="84027bb8-3bf2-4d48-b8cd-9732617c25f2" providerId="ADAL" clId="{47F87D30-78E2-4DE4-9AF4-98EDFC5DE98D}" dt="2023-06-02T02:44:27.786" v="9083" actId="164"/>
          <ac:spMkLst>
            <pc:docMk/>
            <pc:sldMk cId="2924759878" sldId="290"/>
            <ac:spMk id="64" creationId="{14193619-EA08-E0B3-8E87-0013F6883B53}"/>
          </ac:spMkLst>
        </pc:spChg>
        <pc:spChg chg="add del mod">
          <ac:chgData name="Feracor, James" userId="84027bb8-3bf2-4d48-b8cd-9732617c25f2" providerId="ADAL" clId="{47F87D30-78E2-4DE4-9AF4-98EDFC5DE98D}" dt="2023-06-02T05:59:56.763" v="14606"/>
          <ac:spMkLst>
            <pc:docMk/>
            <pc:sldMk cId="2924759878" sldId="290"/>
            <ac:spMk id="73" creationId="{9690D6D9-6F24-DD36-55F2-4A50809C3DE7}"/>
          </ac:spMkLst>
        </pc:spChg>
        <pc:spChg chg="add del mod">
          <ac:chgData name="Feracor, James" userId="84027bb8-3bf2-4d48-b8cd-9732617c25f2" providerId="ADAL" clId="{47F87D30-78E2-4DE4-9AF4-98EDFC5DE98D}" dt="2023-06-02T05:59:56.763" v="14606"/>
          <ac:spMkLst>
            <pc:docMk/>
            <pc:sldMk cId="2924759878" sldId="290"/>
            <ac:spMk id="74" creationId="{9080FAAC-14CE-F99A-334B-63F90F5190FA}"/>
          </ac:spMkLst>
        </pc:spChg>
        <pc:grpChg chg="add del mod">
          <ac:chgData name="Feracor, James" userId="84027bb8-3bf2-4d48-b8cd-9732617c25f2" providerId="ADAL" clId="{47F87D30-78E2-4DE4-9AF4-98EDFC5DE98D}" dt="2023-06-01T23:14:04.033" v="8064" actId="165"/>
          <ac:grpSpMkLst>
            <pc:docMk/>
            <pc:sldMk cId="2924759878" sldId="290"/>
            <ac:grpSpMk id="4" creationId="{7D445F04-FFAE-A76F-17A7-152AE1622753}"/>
          </ac:grpSpMkLst>
        </pc:grpChg>
        <pc:grpChg chg="del mod topLvl">
          <ac:chgData name="Feracor, James" userId="84027bb8-3bf2-4d48-b8cd-9732617c25f2" providerId="ADAL" clId="{47F87D30-78E2-4DE4-9AF4-98EDFC5DE98D}" dt="2023-06-02T02:37:50.413" v="8914" actId="165"/>
          <ac:grpSpMkLst>
            <pc:docMk/>
            <pc:sldMk cId="2924759878" sldId="290"/>
            <ac:grpSpMk id="12" creationId="{D8151867-0E95-B394-46B8-6ACF6FE62126}"/>
          </ac:grpSpMkLst>
        </pc:grpChg>
        <pc:grpChg chg="del mod">
          <ac:chgData name="Feracor, James" userId="84027bb8-3bf2-4d48-b8cd-9732617c25f2" providerId="ADAL" clId="{47F87D30-78E2-4DE4-9AF4-98EDFC5DE98D}" dt="2023-06-01T23:13:58.339" v="8062" actId="478"/>
          <ac:grpSpMkLst>
            <pc:docMk/>
            <pc:sldMk cId="2924759878" sldId="290"/>
            <ac:grpSpMk id="13" creationId="{4EAE9EAC-69E6-9779-3A33-DBFC0BF13464}"/>
          </ac:grpSpMkLst>
        </pc:grpChg>
        <pc:grpChg chg="del mod topLvl">
          <ac:chgData name="Feracor, James" userId="84027bb8-3bf2-4d48-b8cd-9732617c25f2" providerId="ADAL" clId="{47F87D30-78E2-4DE4-9AF4-98EDFC5DE98D}" dt="2023-06-02T02:38:40.118" v="8928" actId="21"/>
          <ac:grpSpMkLst>
            <pc:docMk/>
            <pc:sldMk cId="2924759878" sldId="290"/>
            <ac:grpSpMk id="33" creationId="{75047CEA-BA65-3078-590D-C2828129BE55}"/>
          </ac:grpSpMkLst>
        </pc:grpChg>
        <pc:grpChg chg="add del mod">
          <ac:chgData name="Feracor, James" userId="84027bb8-3bf2-4d48-b8cd-9732617c25f2" providerId="ADAL" clId="{47F87D30-78E2-4DE4-9AF4-98EDFC5DE98D}" dt="2023-06-02T02:42:16.051" v="9035" actId="165"/>
          <ac:grpSpMkLst>
            <pc:docMk/>
            <pc:sldMk cId="2924759878" sldId="290"/>
            <ac:grpSpMk id="48" creationId="{10DE9CCE-D430-0BBD-4735-3554C9085D62}"/>
          </ac:grpSpMkLst>
        </pc:grpChg>
        <pc:grpChg chg="add mod topLvl">
          <ac:chgData name="Feracor, James" userId="84027bb8-3bf2-4d48-b8cd-9732617c25f2" providerId="ADAL" clId="{47F87D30-78E2-4DE4-9AF4-98EDFC5DE98D}" dt="2023-06-02T02:44:27.786" v="9083" actId="164"/>
          <ac:grpSpMkLst>
            <pc:docMk/>
            <pc:sldMk cId="2924759878" sldId="290"/>
            <ac:grpSpMk id="51" creationId="{79A06CBF-3EC2-0992-CEC6-7F890EDD0BA9}"/>
          </ac:grpSpMkLst>
        </pc:grpChg>
        <pc:grpChg chg="add del mod ord topLvl">
          <ac:chgData name="Feracor, James" userId="84027bb8-3bf2-4d48-b8cd-9732617c25f2" providerId="ADAL" clId="{47F87D30-78E2-4DE4-9AF4-98EDFC5DE98D}" dt="2023-06-02T02:40:06.572" v="9002" actId="165"/>
          <ac:grpSpMkLst>
            <pc:docMk/>
            <pc:sldMk cId="2924759878" sldId="290"/>
            <ac:grpSpMk id="56" creationId="{D882BA6C-3233-FD20-0588-6A7B3903AB79}"/>
          </ac:grpSpMkLst>
        </pc:grpChg>
        <pc:grpChg chg="add del mod">
          <ac:chgData name="Feracor, James" userId="84027bb8-3bf2-4d48-b8cd-9732617c25f2" providerId="ADAL" clId="{47F87D30-78E2-4DE4-9AF4-98EDFC5DE98D}" dt="2023-06-02T02:38:06.855" v="8918" actId="165"/>
          <ac:grpSpMkLst>
            <pc:docMk/>
            <pc:sldMk cId="2924759878" sldId="290"/>
            <ac:grpSpMk id="58" creationId="{670B2463-BCA1-DD4C-24F0-6410DEC428D4}"/>
          </ac:grpSpMkLst>
        </pc:grpChg>
        <pc:grpChg chg="add del mod">
          <ac:chgData name="Feracor, James" userId="84027bb8-3bf2-4d48-b8cd-9732617c25f2" providerId="ADAL" clId="{47F87D30-78E2-4DE4-9AF4-98EDFC5DE98D}" dt="2023-06-02T02:39:53.996" v="8998" actId="165"/>
          <ac:grpSpMkLst>
            <pc:docMk/>
            <pc:sldMk cId="2924759878" sldId="290"/>
            <ac:grpSpMk id="63" creationId="{A82D8ADD-6466-46BD-DAED-241FFBC8B412}"/>
          </ac:grpSpMkLst>
        </pc:grpChg>
        <pc:grpChg chg="add mod">
          <ac:chgData name="Feracor, James" userId="84027bb8-3bf2-4d48-b8cd-9732617c25f2" providerId="ADAL" clId="{47F87D30-78E2-4DE4-9AF4-98EDFC5DE98D}" dt="2023-06-02T02:44:35.359" v="9084" actId="465"/>
          <ac:grpSpMkLst>
            <pc:docMk/>
            <pc:sldMk cId="2924759878" sldId="290"/>
            <ac:grpSpMk id="69" creationId="{7E5A2611-FD43-21AD-1824-35964AB3E571}"/>
          </ac:grpSpMkLst>
        </pc:grpChg>
        <pc:grpChg chg="add mod">
          <ac:chgData name="Feracor, James" userId="84027bb8-3bf2-4d48-b8cd-9732617c25f2" providerId="ADAL" clId="{47F87D30-78E2-4DE4-9AF4-98EDFC5DE98D}" dt="2023-06-02T02:44:35.359" v="9084" actId="465"/>
          <ac:grpSpMkLst>
            <pc:docMk/>
            <pc:sldMk cId="2924759878" sldId="290"/>
            <ac:grpSpMk id="70" creationId="{82700E7C-9DA3-F831-E8D4-A4EECFB0768B}"/>
          </ac:grpSpMkLst>
        </pc:grpChg>
        <pc:grpChg chg="add mod">
          <ac:chgData name="Feracor, James" userId="84027bb8-3bf2-4d48-b8cd-9732617c25f2" providerId="ADAL" clId="{47F87D30-78E2-4DE4-9AF4-98EDFC5DE98D}" dt="2023-06-02T02:44:35.359" v="9084" actId="465"/>
          <ac:grpSpMkLst>
            <pc:docMk/>
            <pc:sldMk cId="2924759878" sldId="290"/>
            <ac:grpSpMk id="71" creationId="{330EDBAF-ED01-EBD3-37E1-A1205DD15422}"/>
          </ac:grpSpMkLst>
        </pc:grpChg>
        <pc:grpChg chg="add mod">
          <ac:chgData name="Feracor, James" userId="84027bb8-3bf2-4d48-b8cd-9732617c25f2" providerId="ADAL" clId="{47F87D30-78E2-4DE4-9AF4-98EDFC5DE98D}" dt="2023-06-02T02:44:35.359" v="9084" actId="465"/>
          <ac:grpSpMkLst>
            <pc:docMk/>
            <pc:sldMk cId="2924759878" sldId="290"/>
            <ac:grpSpMk id="72" creationId="{637AEE66-63E9-DC2A-275E-DB14F151D731}"/>
          </ac:grpSpMkLst>
        </pc:grpChg>
        <pc:picChg chg="add del mod">
          <ac:chgData name="Feracor, James" userId="84027bb8-3bf2-4d48-b8cd-9732617c25f2" providerId="ADAL" clId="{47F87D30-78E2-4DE4-9AF4-98EDFC5DE98D}" dt="2023-06-01T17:27:10.366" v="7879"/>
          <ac:picMkLst>
            <pc:docMk/>
            <pc:sldMk cId="2924759878" sldId="290"/>
            <ac:picMk id="2" creationId="{C842BB70-FE9D-4DE4-16B6-23BB0EEC2F1E}"/>
          </ac:picMkLst>
        </pc:picChg>
        <pc:picChg chg="mod topLvl">
          <ac:chgData name="Feracor, James" userId="84027bb8-3bf2-4d48-b8cd-9732617c25f2" providerId="ADAL" clId="{47F87D30-78E2-4DE4-9AF4-98EDFC5DE98D}" dt="2023-06-02T02:44:35.359" v="9084" actId="465"/>
          <ac:picMkLst>
            <pc:docMk/>
            <pc:sldMk cId="2924759878" sldId="290"/>
            <ac:picMk id="6" creationId="{9B4A1C8F-2C44-9FC1-0642-5669C8433A2F}"/>
          </ac:picMkLst>
        </pc:picChg>
        <pc:picChg chg="mod topLvl">
          <ac:chgData name="Feracor, James" userId="84027bb8-3bf2-4d48-b8cd-9732617c25f2" providerId="ADAL" clId="{47F87D30-78E2-4DE4-9AF4-98EDFC5DE98D}" dt="2023-06-02T02:44:35.359" v="9084" actId="465"/>
          <ac:picMkLst>
            <pc:docMk/>
            <pc:sldMk cId="2924759878" sldId="290"/>
            <ac:picMk id="7" creationId="{5A8DD140-A762-7BD6-4B44-BD615C734241}"/>
          </ac:picMkLst>
        </pc:picChg>
        <pc:picChg chg="mod topLvl">
          <ac:chgData name="Feracor, James" userId="84027bb8-3bf2-4d48-b8cd-9732617c25f2" providerId="ADAL" clId="{47F87D30-78E2-4DE4-9AF4-98EDFC5DE98D}" dt="2023-06-02T02:44:35.359" v="9084" actId="465"/>
          <ac:picMkLst>
            <pc:docMk/>
            <pc:sldMk cId="2924759878" sldId="290"/>
            <ac:picMk id="8" creationId="{1BF8FEF0-E520-4738-A4EF-3FCC5C188CCE}"/>
          </ac:picMkLst>
        </pc:picChg>
        <pc:picChg chg="del mod topLvl">
          <ac:chgData name="Feracor, James" userId="84027bb8-3bf2-4d48-b8cd-9732617c25f2" providerId="ADAL" clId="{47F87D30-78E2-4DE4-9AF4-98EDFC5DE98D}" dt="2023-06-02T02:36:49.496" v="8896" actId="478"/>
          <ac:picMkLst>
            <pc:docMk/>
            <pc:sldMk cId="2924759878" sldId="290"/>
            <ac:picMk id="14" creationId="{A5EE3A36-AF21-5C4B-DAB7-C80E7E5D5FF3}"/>
          </ac:picMkLst>
        </pc:picChg>
        <pc:picChg chg="del mod topLvl">
          <ac:chgData name="Feracor, James" userId="84027bb8-3bf2-4d48-b8cd-9732617c25f2" providerId="ADAL" clId="{47F87D30-78E2-4DE4-9AF4-98EDFC5DE98D}" dt="2023-06-02T02:36:48.551" v="8895" actId="478"/>
          <ac:picMkLst>
            <pc:docMk/>
            <pc:sldMk cId="2924759878" sldId="290"/>
            <ac:picMk id="20" creationId="{C21B1DEB-9CFE-7CBC-D200-EEA503A74B3D}"/>
          </ac:picMkLst>
        </pc:picChg>
        <pc:picChg chg="del mod">
          <ac:chgData name="Feracor, James" userId="84027bb8-3bf2-4d48-b8cd-9732617c25f2" providerId="ADAL" clId="{47F87D30-78E2-4DE4-9AF4-98EDFC5DE98D}" dt="2023-06-01T23:13:58.339" v="8062" actId="478"/>
          <ac:picMkLst>
            <pc:docMk/>
            <pc:sldMk cId="2924759878" sldId="290"/>
            <ac:picMk id="30" creationId="{AAFD51EA-61AD-EEF4-AB7F-73DA371EF89C}"/>
          </ac:picMkLst>
        </pc:picChg>
        <pc:picChg chg="del mod">
          <ac:chgData name="Feracor, James" userId="84027bb8-3bf2-4d48-b8cd-9732617c25f2" providerId="ADAL" clId="{47F87D30-78E2-4DE4-9AF4-98EDFC5DE98D}" dt="2023-06-02T02:38:36.714" v="8926" actId="21"/>
          <ac:picMkLst>
            <pc:docMk/>
            <pc:sldMk cId="2924759878" sldId="290"/>
            <ac:picMk id="34" creationId="{BD47EC91-FA6E-8BE7-0C51-EA3672FB2B32}"/>
          </ac:picMkLst>
        </pc:picChg>
        <pc:picChg chg="del mod">
          <ac:chgData name="Feracor, James" userId="84027bb8-3bf2-4d48-b8cd-9732617c25f2" providerId="ADAL" clId="{47F87D30-78E2-4DE4-9AF4-98EDFC5DE98D}" dt="2023-06-02T02:38:33.879" v="8924" actId="21"/>
          <ac:picMkLst>
            <pc:docMk/>
            <pc:sldMk cId="2924759878" sldId="290"/>
            <ac:picMk id="35" creationId="{A9EFCFDE-EE37-93B4-BFD2-C3172212B619}"/>
          </ac:picMkLst>
        </pc:picChg>
        <pc:picChg chg="add del mod">
          <ac:chgData name="Feracor, James" userId="84027bb8-3bf2-4d48-b8cd-9732617c25f2" providerId="ADAL" clId="{47F87D30-78E2-4DE4-9AF4-98EDFC5DE98D}" dt="2023-06-01T23:17:01.795" v="8419" actId="478"/>
          <ac:picMkLst>
            <pc:docMk/>
            <pc:sldMk cId="2924759878" sldId="290"/>
            <ac:picMk id="38" creationId="{17828E33-A973-DDB5-CD56-537462741318}"/>
          </ac:picMkLst>
        </pc:picChg>
        <pc:picChg chg="add del mod">
          <ac:chgData name="Feracor, James" userId="84027bb8-3bf2-4d48-b8cd-9732617c25f2" providerId="ADAL" clId="{47F87D30-78E2-4DE4-9AF4-98EDFC5DE98D}" dt="2023-06-01T23:17:01.795" v="8419" actId="478"/>
          <ac:picMkLst>
            <pc:docMk/>
            <pc:sldMk cId="2924759878" sldId="290"/>
            <ac:picMk id="39" creationId="{95F6F70D-DB5E-3E8C-AA2D-726578DB24F7}"/>
          </ac:picMkLst>
        </pc:picChg>
        <pc:picChg chg="add del mod">
          <ac:chgData name="Feracor, James" userId="84027bb8-3bf2-4d48-b8cd-9732617c25f2" providerId="ADAL" clId="{47F87D30-78E2-4DE4-9AF4-98EDFC5DE98D}" dt="2023-06-01T23:17:12.298" v="8421" actId="478"/>
          <ac:picMkLst>
            <pc:docMk/>
            <pc:sldMk cId="2924759878" sldId="290"/>
            <ac:picMk id="40" creationId="{6B5F6290-1B7D-8E35-C5B8-1F1CA161E3B3}"/>
          </ac:picMkLst>
        </pc:picChg>
        <pc:picChg chg="mod topLvl">
          <ac:chgData name="Feracor, James" userId="84027bb8-3bf2-4d48-b8cd-9732617c25f2" providerId="ADAL" clId="{47F87D30-78E2-4DE4-9AF4-98EDFC5DE98D}" dt="2023-06-02T02:44:12.049" v="9079" actId="164"/>
          <ac:picMkLst>
            <pc:docMk/>
            <pc:sldMk cId="2924759878" sldId="290"/>
            <ac:picMk id="49" creationId="{E937CDF8-84D3-230F-B011-9437EF68FE79}"/>
          </ac:picMkLst>
        </pc:picChg>
        <pc:picChg chg="mod topLvl">
          <ac:chgData name="Feracor, James" userId="84027bb8-3bf2-4d48-b8cd-9732617c25f2" providerId="ADAL" clId="{47F87D30-78E2-4DE4-9AF4-98EDFC5DE98D}" dt="2023-06-02T02:44:12.049" v="9079" actId="164"/>
          <ac:picMkLst>
            <pc:docMk/>
            <pc:sldMk cId="2924759878" sldId="290"/>
            <ac:picMk id="50" creationId="{545496B2-1864-6DF4-60EC-8A62D1A77E89}"/>
          </ac:picMkLst>
        </pc:picChg>
        <pc:picChg chg="mod">
          <ac:chgData name="Feracor, James" userId="84027bb8-3bf2-4d48-b8cd-9732617c25f2" providerId="ADAL" clId="{47F87D30-78E2-4DE4-9AF4-98EDFC5DE98D}" dt="2023-06-02T02:40:06.572" v="9002" actId="165"/>
          <ac:picMkLst>
            <pc:docMk/>
            <pc:sldMk cId="2924759878" sldId="290"/>
            <ac:picMk id="52" creationId="{51D65647-ABC2-C87C-C62C-F29E9F6637D3}"/>
          </ac:picMkLst>
        </pc:picChg>
        <pc:picChg chg="mod">
          <ac:chgData name="Feracor, James" userId="84027bb8-3bf2-4d48-b8cd-9732617c25f2" providerId="ADAL" clId="{47F87D30-78E2-4DE4-9AF4-98EDFC5DE98D}" dt="2023-06-02T02:40:06.572" v="9002" actId="165"/>
          <ac:picMkLst>
            <pc:docMk/>
            <pc:sldMk cId="2924759878" sldId="290"/>
            <ac:picMk id="53" creationId="{9553FC4B-3ACE-9F33-E877-86D15852E936}"/>
          </ac:picMkLst>
        </pc:picChg>
        <pc:picChg chg="add mod topLvl">
          <ac:chgData name="Feracor, James" userId="84027bb8-3bf2-4d48-b8cd-9732617c25f2" providerId="ADAL" clId="{47F87D30-78E2-4DE4-9AF4-98EDFC5DE98D}" dt="2023-06-02T02:44:27.786" v="9083" actId="164"/>
          <ac:picMkLst>
            <pc:docMk/>
            <pc:sldMk cId="2924759878" sldId="290"/>
            <ac:picMk id="54" creationId="{F18615DE-3B11-20ED-663D-6BBE993DED96}"/>
          </ac:picMkLst>
        </pc:picChg>
        <pc:picChg chg="add mod">
          <ac:chgData name="Feracor, James" userId="84027bb8-3bf2-4d48-b8cd-9732617c25f2" providerId="ADAL" clId="{47F87D30-78E2-4DE4-9AF4-98EDFC5DE98D}" dt="2023-06-02T02:44:35.359" v="9084" actId="465"/>
          <ac:picMkLst>
            <pc:docMk/>
            <pc:sldMk cId="2924759878" sldId="290"/>
            <ac:picMk id="60" creationId="{C1D1A514-BE65-81CB-D47C-1D6000F544CF}"/>
          </ac:picMkLst>
        </pc:picChg>
        <pc:picChg chg="add mod">
          <ac:chgData name="Feracor, James" userId="84027bb8-3bf2-4d48-b8cd-9732617c25f2" providerId="ADAL" clId="{47F87D30-78E2-4DE4-9AF4-98EDFC5DE98D}" dt="2023-06-02T02:44:35.359" v="9084" actId="465"/>
          <ac:picMkLst>
            <pc:docMk/>
            <pc:sldMk cId="2924759878" sldId="290"/>
            <ac:picMk id="61" creationId="{E6F90C5C-C2B3-7FEF-FA4F-210E956AAAAD}"/>
          </ac:picMkLst>
        </pc:picChg>
        <pc:picChg chg="add del mod">
          <ac:chgData name="Feracor, James" userId="84027bb8-3bf2-4d48-b8cd-9732617c25f2" providerId="ADAL" clId="{47F87D30-78E2-4DE4-9AF4-98EDFC5DE98D}" dt="2023-06-02T02:42:00.511" v="9018" actId="478"/>
          <ac:picMkLst>
            <pc:docMk/>
            <pc:sldMk cId="2924759878" sldId="290"/>
            <ac:picMk id="66" creationId="{BE37B6B1-D132-EE0A-4E22-E315D00CE29C}"/>
          </ac:picMkLst>
        </pc:picChg>
        <pc:picChg chg="add mod">
          <ac:chgData name="Feracor, James" userId="84027bb8-3bf2-4d48-b8cd-9732617c25f2" providerId="ADAL" clId="{47F87D30-78E2-4DE4-9AF4-98EDFC5DE98D}" dt="2023-06-02T02:44:12.049" v="9079" actId="164"/>
          <ac:picMkLst>
            <pc:docMk/>
            <pc:sldMk cId="2924759878" sldId="290"/>
            <ac:picMk id="68" creationId="{C9B34FE0-D8D4-CBEF-B42B-AEA764910562}"/>
          </ac:picMkLst>
        </pc:picChg>
      </pc:sldChg>
      <pc:sldChg chg="addSp modSp new del">
        <pc:chgData name="Feracor, James" userId="84027bb8-3bf2-4d48-b8cd-9732617c25f2" providerId="ADAL" clId="{47F87D30-78E2-4DE4-9AF4-98EDFC5DE98D}" dt="2023-06-01T17:19:20.690" v="7635" actId="47"/>
        <pc:sldMkLst>
          <pc:docMk/>
          <pc:sldMk cId="3133159811" sldId="291"/>
        </pc:sldMkLst>
        <pc:spChg chg="add mod">
          <ac:chgData name="Feracor, James" userId="84027bb8-3bf2-4d48-b8cd-9732617c25f2" providerId="ADAL" clId="{47F87D30-78E2-4DE4-9AF4-98EDFC5DE98D}" dt="2023-06-01T17:19:17.441" v="7633"/>
          <ac:spMkLst>
            <pc:docMk/>
            <pc:sldMk cId="3133159811" sldId="291"/>
            <ac:spMk id="3" creationId="{419E526E-2ED5-FA22-B86F-22AC5F58D3DF}"/>
          </ac:spMkLst>
        </pc:spChg>
      </pc:sldChg>
      <pc:sldChg chg="addSp delSp modSp add mod">
        <pc:chgData name="Feracor, James" userId="84027bb8-3bf2-4d48-b8cd-9732617c25f2" providerId="ADAL" clId="{47F87D30-78E2-4DE4-9AF4-98EDFC5DE98D}" dt="2023-06-02T06:26:40.519" v="15770" actId="1076"/>
        <pc:sldMkLst>
          <pc:docMk/>
          <pc:sldMk cId="1517703513" sldId="292"/>
        </pc:sldMkLst>
        <pc:spChg chg="mod topLvl">
          <ac:chgData name="Feracor, James" userId="84027bb8-3bf2-4d48-b8cd-9732617c25f2" providerId="ADAL" clId="{47F87D30-78E2-4DE4-9AF4-98EDFC5DE98D}" dt="2023-06-01T17:23:59.040" v="7819" actId="164"/>
          <ac:spMkLst>
            <pc:docMk/>
            <pc:sldMk cId="1517703513" sldId="292"/>
            <ac:spMk id="4" creationId="{A6A0B465-1541-A242-B373-F01419D15D69}"/>
          </ac:spMkLst>
        </pc:spChg>
        <pc:spChg chg="mod topLvl">
          <ac:chgData name="Feracor, James" userId="84027bb8-3bf2-4d48-b8cd-9732617c25f2" providerId="ADAL" clId="{47F87D30-78E2-4DE4-9AF4-98EDFC5DE98D}" dt="2023-06-01T17:23:51.350" v="7814" actId="164"/>
          <ac:spMkLst>
            <pc:docMk/>
            <pc:sldMk cId="1517703513" sldId="292"/>
            <ac:spMk id="5" creationId="{6B257E55-10BA-E8E1-8A07-3335CA110108}"/>
          </ac:spMkLst>
        </pc:spChg>
        <pc:spChg chg="del mod topLvl">
          <ac:chgData name="Feracor, James" userId="84027bb8-3bf2-4d48-b8cd-9732617c25f2" providerId="ADAL" clId="{47F87D30-78E2-4DE4-9AF4-98EDFC5DE98D}" dt="2023-06-02T02:00:26.275" v="8424" actId="478"/>
          <ac:spMkLst>
            <pc:docMk/>
            <pc:sldMk cId="1517703513" sldId="292"/>
            <ac:spMk id="8" creationId="{C2C75438-7779-2669-2349-4BBED688093D}"/>
          </ac:spMkLst>
        </pc:spChg>
        <pc:spChg chg="add mod">
          <ac:chgData name="Feracor, James" userId="84027bb8-3bf2-4d48-b8cd-9732617c25f2" providerId="ADAL" clId="{47F87D30-78E2-4DE4-9AF4-98EDFC5DE98D}" dt="2023-06-01T17:23:49.608" v="7813" actId="164"/>
          <ac:spMkLst>
            <pc:docMk/>
            <pc:sldMk cId="1517703513" sldId="292"/>
            <ac:spMk id="9" creationId="{7E15BADA-3FEA-88A8-AE72-899914FAF2D4}"/>
          </ac:spMkLst>
        </pc:spChg>
        <pc:spChg chg="add del mod">
          <ac:chgData name="Feracor, James" userId="84027bb8-3bf2-4d48-b8cd-9732617c25f2" providerId="ADAL" clId="{47F87D30-78E2-4DE4-9AF4-98EDFC5DE98D}" dt="2023-06-01T17:23:15.898" v="7804"/>
          <ac:spMkLst>
            <pc:docMk/>
            <pc:sldMk cId="1517703513" sldId="292"/>
            <ac:spMk id="12" creationId="{354B610A-C527-6BC7-4792-5A5E75A4686D}"/>
          </ac:spMkLst>
        </pc:spChg>
        <pc:spChg chg="mod">
          <ac:chgData name="Feracor, James" userId="84027bb8-3bf2-4d48-b8cd-9732617c25f2" providerId="ADAL" clId="{47F87D30-78E2-4DE4-9AF4-98EDFC5DE98D}" dt="2023-06-01T17:22:57.358" v="7802"/>
          <ac:spMkLst>
            <pc:docMk/>
            <pc:sldMk cId="1517703513" sldId="292"/>
            <ac:spMk id="13" creationId="{47557388-F2CD-C0B3-4A51-984B5C7E6E84}"/>
          </ac:spMkLst>
        </pc:spChg>
        <pc:spChg chg="add mod">
          <ac:chgData name="Feracor, James" userId="84027bb8-3bf2-4d48-b8cd-9732617c25f2" providerId="ADAL" clId="{47F87D30-78E2-4DE4-9AF4-98EDFC5DE98D}" dt="2023-06-02T06:01:19.677" v="14631" actId="1076"/>
          <ac:spMkLst>
            <pc:docMk/>
            <pc:sldMk cId="1517703513" sldId="292"/>
            <ac:spMk id="29" creationId="{89E34A34-E0A5-F1E5-0FA3-74FE28A5C0E9}"/>
          </ac:spMkLst>
        </pc:spChg>
        <pc:spChg chg="add mod">
          <ac:chgData name="Feracor, James" userId="84027bb8-3bf2-4d48-b8cd-9732617c25f2" providerId="ADAL" clId="{47F87D30-78E2-4DE4-9AF4-98EDFC5DE98D}" dt="2023-06-02T06:01:19.677" v="14631" actId="1076"/>
          <ac:spMkLst>
            <pc:docMk/>
            <pc:sldMk cId="1517703513" sldId="292"/>
            <ac:spMk id="30" creationId="{1B206C95-B30A-55D3-A1A2-D7F3E97AB68B}"/>
          </ac:spMkLst>
        </pc:spChg>
        <pc:spChg chg="mod">
          <ac:chgData name="Feracor, James" userId="84027bb8-3bf2-4d48-b8cd-9732617c25f2" providerId="ADAL" clId="{47F87D30-78E2-4DE4-9AF4-98EDFC5DE98D}" dt="2023-06-02T06:26:40.519" v="15770" actId="1076"/>
          <ac:spMkLst>
            <pc:docMk/>
            <pc:sldMk cId="1517703513" sldId="292"/>
            <ac:spMk id="57" creationId="{98ACB784-6490-D8DD-DAD4-A568D32B5E0D}"/>
          </ac:spMkLst>
        </pc:spChg>
        <pc:grpChg chg="add del mod">
          <ac:chgData name="Feracor, James" userId="84027bb8-3bf2-4d48-b8cd-9732617c25f2" providerId="ADAL" clId="{47F87D30-78E2-4DE4-9AF4-98EDFC5DE98D}" dt="2023-06-01T17:20:23.009" v="7732" actId="165"/>
          <ac:grpSpMkLst>
            <pc:docMk/>
            <pc:sldMk cId="1517703513" sldId="292"/>
            <ac:grpSpMk id="2" creationId="{7F355788-081C-2B2F-83FA-C6B3CC05C6EF}"/>
          </ac:grpSpMkLst>
        </pc:grpChg>
        <pc:grpChg chg="add mod">
          <ac:chgData name="Feracor, James" userId="84027bb8-3bf2-4d48-b8cd-9732617c25f2" providerId="ADAL" clId="{47F87D30-78E2-4DE4-9AF4-98EDFC5DE98D}" dt="2023-06-01T17:26:03.632" v="7865" actId="164"/>
          <ac:grpSpMkLst>
            <pc:docMk/>
            <pc:sldMk cId="1517703513" sldId="292"/>
            <ac:grpSpMk id="16" creationId="{CCC2A579-4C9A-C5CD-B0CE-91B9BF492BC7}"/>
          </ac:grpSpMkLst>
        </pc:grpChg>
        <pc:grpChg chg="add mod">
          <ac:chgData name="Feracor, James" userId="84027bb8-3bf2-4d48-b8cd-9732617c25f2" providerId="ADAL" clId="{47F87D30-78E2-4DE4-9AF4-98EDFC5DE98D}" dt="2023-06-01T17:26:03.632" v="7865" actId="164"/>
          <ac:grpSpMkLst>
            <pc:docMk/>
            <pc:sldMk cId="1517703513" sldId="292"/>
            <ac:grpSpMk id="17" creationId="{5E53B183-BDF3-36EB-DA83-1C4F9FF2F53B}"/>
          </ac:grpSpMkLst>
        </pc:grpChg>
        <pc:grpChg chg="add mod">
          <ac:chgData name="Feracor, James" userId="84027bb8-3bf2-4d48-b8cd-9732617c25f2" providerId="ADAL" clId="{47F87D30-78E2-4DE4-9AF4-98EDFC5DE98D}" dt="2023-06-01T17:23:55.797" v="7818" actId="164"/>
          <ac:grpSpMkLst>
            <pc:docMk/>
            <pc:sldMk cId="1517703513" sldId="292"/>
            <ac:grpSpMk id="18" creationId="{78C0C03F-CBBD-76E0-82FB-FF3F1C08EA2A}"/>
          </ac:grpSpMkLst>
        </pc:grpChg>
        <pc:grpChg chg="add mod">
          <ac:chgData name="Feracor, James" userId="84027bb8-3bf2-4d48-b8cd-9732617c25f2" providerId="ADAL" clId="{47F87D30-78E2-4DE4-9AF4-98EDFC5DE98D}" dt="2023-06-01T17:26:03.632" v="7865" actId="164"/>
          <ac:grpSpMkLst>
            <pc:docMk/>
            <pc:sldMk cId="1517703513" sldId="292"/>
            <ac:grpSpMk id="20" creationId="{EFECFEAF-E8EB-2EA5-FECB-5EA3433E1028}"/>
          </ac:grpSpMkLst>
        </pc:grpChg>
        <pc:grpChg chg="add mod topLvl">
          <ac:chgData name="Feracor, James" userId="84027bb8-3bf2-4d48-b8cd-9732617c25f2" providerId="ADAL" clId="{47F87D30-78E2-4DE4-9AF4-98EDFC5DE98D}" dt="2023-06-02T06:01:03.119" v="14628" actId="12788"/>
          <ac:grpSpMkLst>
            <pc:docMk/>
            <pc:sldMk cId="1517703513" sldId="292"/>
            <ac:grpSpMk id="26" creationId="{77985C0C-EACA-48B7-4F03-33B2FDE08B55}"/>
          </ac:grpSpMkLst>
        </pc:grpChg>
        <pc:grpChg chg="add del mod">
          <ac:chgData name="Feracor, James" userId="84027bb8-3bf2-4d48-b8cd-9732617c25f2" providerId="ADAL" clId="{47F87D30-78E2-4DE4-9AF4-98EDFC5DE98D}" dt="2023-06-02T02:00:26.275" v="8424" actId="478"/>
          <ac:grpSpMkLst>
            <pc:docMk/>
            <pc:sldMk cId="1517703513" sldId="292"/>
            <ac:grpSpMk id="28" creationId="{8D7319AC-C209-6113-2E0A-EAF0FC2D5154}"/>
          </ac:grpSpMkLst>
        </pc:grpChg>
        <pc:picChg chg="mod topLvl">
          <ac:chgData name="Feracor, James" userId="84027bb8-3bf2-4d48-b8cd-9732617c25f2" providerId="ADAL" clId="{47F87D30-78E2-4DE4-9AF4-98EDFC5DE98D}" dt="2023-06-01T17:23:51.350" v="7814" actId="164"/>
          <ac:picMkLst>
            <pc:docMk/>
            <pc:sldMk cId="1517703513" sldId="292"/>
            <ac:picMk id="6" creationId="{4A8F579B-D6F9-67B0-66E7-ADB7F7AB6D23}"/>
          </ac:picMkLst>
        </pc:picChg>
        <pc:picChg chg="mod topLvl">
          <ac:chgData name="Feracor, James" userId="84027bb8-3bf2-4d48-b8cd-9732617c25f2" providerId="ADAL" clId="{47F87D30-78E2-4DE4-9AF4-98EDFC5DE98D}" dt="2023-06-01T17:25:20.656" v="7841" actId="1076"/>
          <ac:picMkLst>
            <pc:docMk/>
            <pc:sldMk cId="1517703513" sldId="292"/>
            <ac:picMk id="7" creationId="{026A18C3-EDC2-95D3-080D-4375287A6858}"/>
          </ac:picMkLst>
        </pc:picChg>
        <pc:picChg chg="add del mod">
          <ac:chgData name="Feracor, James" userId="84027bb8-3bf2-4d48-b8cd-9732617c25f2" providerId="ADAL" clId="{47F87D30-78E2-4DE4-9AF4-98EDFC5DE98D}" dt="2023-06-01T17:23:39.066" v="7810" actId="478"/>
          <ac:picMkLst>
            <pc:docMk/>
            <pc:sldMk cId="1517703513" sldId="292"/>
            <ac:picMk id="10" creationId="{9C07C3F0-9C13-CC13-500D-9F0E994BE6EC}"/>
          </ac:picMkLst>
        </pc:picChg>
        <pc:picChg chg="add del mod ord modCrop">
          <ac:chgData name="Feracor, James" userId="84027bb8-3bf2-4d48-b8cd-9732617c25f2" providerId="ADAL" clId="{47F87D30-78E2-4DE4-9AF4-98EDFC5DE98D}" dt="2023-06-01T17:23:15.898" v="7804"/>
          <ac:picMkLst>
            <pc:docMk/>
            <pc:sldMk cId="1517703513" sldId="292"/>
            <ac:picMk id="11" creationId="{05861842-DE68-1592-D45B-997C79425BDF}"/>
          </ac:picMkLst>
        </pc:picChg>
        <pc:picChg chg="del mod">
          <ac:chgData name="Feracor, James" userId="84027bb8-3bf2-4d48-b8cd-9732617c25f2" providerId="ADAL" clId="{47F87D30-78E2-4DE4-9AF4-98EDFC5DE98D}" dt="2023-06-01T17:23:37.877" v="7809" actId="21"/>
          <ac:picMkLst>
            <pc:docMk/>
            <pc:sldMk cId="1517703513" sldId="292"/>
            <ac:picMk id="14" creationId="{EEFD6B35-A14C-F13C-6868-D83C821321BA}"/>
          </ac:picMkLst>
        </pc:picChg>
        <pc:picChg chg="add mod">
          <ac:chgData name="Feracor, James" userId="84027bb8-3bf2-4d48-b8cd-9732617c25f2" providerId="ADAL" clId="{47F87D30-78E2-4DE4-9AF4-98EDFC5DE98D}" dt="2023-06-01T17:23:49.608" v="7813" actId="164"/>
          <ac:picMkLst>
            <pc:docMk/>
            <pc:sldMk cId="1517703513" sldId="292"/>
            <ac:picMk id="15" creationId="{86529C5E-0250-0BB6-658B-8A7E00EA2A5C}"/>
          </ac:picMkLst>
        </pc:picChg>
        <pc:picChg chg="add mod modCrop">
          <ac:chgData name="Feracor, James" userId="84027bb8-3bf2-4d48-b8cd-9732617c25f2" providerId="ADAL" clId="{47F87D30-78E2-4DE4-9AF4-98EDFC5DE98D}" dt="2023-06-01T17:26:03.632" v="7865" actId="164"/>
          <ac:picMkLst>
            <pc:docMk/>
            <pc:sldMk cId="1517703513" sldId="292"/>
            <ac:picMk id="24" creationId="{88C847A1-82AB-8FD4-9007-6635EA7F9998}"/>
          </ac:picMkLst>
        </pc:picChg>
      </pc:sldChg>
      <pc:sldChg chg="addSp delSp modSp add mod">
        <pc:chgData name="Feracor, James" userId="84027bb8-3bf2-4d48-b8cd-9732617c25f2" providerId="ADAL" clId="{47F87D30-78E2-4DE4-9AF4-98EDFC5DE98D}" dt="2023-06-02T02:48:05.394" v="9237" actId="1076"/>
        <pc:sldMkLst>
          <pc:docMk/>
          <pc:sldMk cId="1265840407" sldId="293"/>
        </pc:sldMkLst>
        <pc:spChg chg="mod">
          <ac:chgData name="Feracor, James" userId="84027bb8-3bf2-4d48-b8cd-9732617c25f2" providerId="ADAL" clId="{47F87D30-78E2-4DE4-9AF4-98EDFC5DE98D}" dt="2023-06-02T02:46:21.519" v="9148" actId="5793"/>
          <ac:spMkLst>
            <pc:docMk/>
            <pc:sldMk cId="1265840407" sldId="293"/>
            <ac:spMk id="2" creationId="{00000000-0000-0000-0000-000000000000}"/>
          </ac:spMkLst>
        </pc:spChg>
        <pc:spChg chg="del">
          <ac:chgData name="Feracor, James" userId="84027bb8-3bf2-4d48-b8cd-9732617c25f2" providerId="ADAL" clId="{47F87D30-78E2-4DE4-9AF4-98EDFC5DE98D}" dt="2023-06-02T02:46:06.571" v="9103" actId="478"/>
          <ac:spMkLst>
            <pc:docMk/>
            <pc:sldMk cId="1265840407" sldId="293"/>
            <ac:spMk id="3" creationId="{00000000-0000-0000-0000-000000000000}"/>
          </ac:spMkLst>
        </pc:spChg>
        <pc:spChg chg="del">
          <ac:chgData name="Feracor, James" userId="84027bb8-3bf2-4d48-b8cd-9732617c25f2" providerId="ADAL" clId="{47F87D30-78E2-4DE4-9AF4-98EDFC5DE98D}" dt="2023-06-02T02:46:06.571" v="9103" actId="478"/>
          <ac:spMkLst>
            <pc:docMk/>
            <pc:sldMk cId="1265840407" sldId="293"/>
            <ac:spMk id="8" creationId="{E7DB0092-8394-B429-70CB-87C10C6B0FAD}"/>
          </ac:spMkLst>
        </pc:spChg>
        <pc:spChg chg="mod">
          <ac:chgData name="Feracor, James" userId="84027bb8-3bf2-4d48-b8cd-9732617c25f2" providerId="ADAL" clId="{47F87D30-78E2-4DE4-9AF4-98EDFC5DE98D}" dt="2023-06-02T02:48:05.394" v="9237" actId="1076"/>
          <ac:spMkLst>
            <pc:docMk/>
            <pc:sldMk cId="1265840407" sldId="293"/>
            <ac:spMk id="14" creationId="{CCCA32DA-1FD3-51A9-32E5-BBE88ABF0DFA}"/>
          </ac:spMkLst>
        </pc:spChg>
        <pc:spChg chg="mod">
          <ac:chgData name="Feracor, James" userId="84027bb8-3bf2-4d48-b8cd-9732617c25f2" providerId="ADAL" clId="{47F87D30-78E2-4DE4-9AF4-98EDFC5DE98D}" dt="2023-06-02T02:48:05.394" v="9237" actId="1076"/>
          <ac:spMkLst>
            <pc:docMk/>
            <pc:sldMk cId="1265840407" sldId="293"/>
            <ac:spMk id="16" creationId="{4A818039-C7A5-3F4A-696B-028A8D45D14A}"/>
          </ac:spMkLst>
        </pc:spChg>
        <pc:spChg chg="mod">
          <ac:chgData name="Feracor, James" userId="84027bb8-3bf2-4d48-b8cd-9732617c25f2" providerId="ADAL" clId="{47F87D30-78E2-4DE4-9AF4-98EDFC5DE98D}" dt="2023-06-02T02:48:05.394" v="9237" actId="1076"/>
          <ac:spMkLst>
            <pc:docMk/>
            <pc:sldMk cId="1265840407" sldId="293"/>
            <ac:spMk id="18" creationId="{F92BFFB8-4F5B-BF78-BA7A-CA3FC4175DAB}"/>
          </ac:spMkLst>
        </pc:spChg>
        <pc:spChg chg="mod">
          <ac:chgData name="Feracor, James" userId="84027bb8-3bf2-4d48-b8cd-9732617c25f2" providerId="ADAL" clId="{47F87D30-78E2-4DE4-9AF4-98EDFC5DE98D}" dt="2023-06-02T02:48:05.394" v="9237" actId="1076"/>
          <ac:spMkLst>
            <pc:docMk/>
            <pc:sldMk cId="1265840407" sldId="293"/>
            <ac:spMk id="20" creationId="{D8D2E413-DB12-2501-D34C-C109CC37BF00}"/>
          </ac:spMkLst>
        </pc:spChg>
        <pc:spChg chg="mod">
          <ac:chgData name="Feracor, James" userId="84027bb8-3bf2-4d48-b8cd-9732617c25f2" providerId="ADAL" clId="{47F87D30-78E2-4DE4-9AF4-98EDFC5DE98D}" dt="2023-06-02T02:48:05.394" v="9237" actId="1076"/>
          <ac:spMkLst>
            <pc:docMk/>
            <pc:sldMk cId="1265840407" sldId="293"/>
            <ac:spMk id="22" creationId="{48181531-582B-BBDB-4BEE-E6C1B1A99EEC}"/>
          </ac:spMkLst>
        </pc:spChg>
        <pc:spChg chg="mod">
          <ac:chgData name="Feracor, James" userId="84027bb8-3bf2-4d48-b8cd-9732617c25f2" providerId="ADAL" clId="{47F87D30-78E2-4DE4-9AF4-98EDFC5DE98D}" dt="2023-06-02T02:48:05.394" v="9237" actId="1076"/>
          <ac:spMkLst>
            <pc:docMk/>
            <pc:sldMk cId="1265840407" sldId="293"/>
            <ac:spMk id="23" creationId="{0665CE24-DECC-7363-A45F-52A5FA57636F}"/>
          </ac:spMkLst>
        </pc:spChg>
        <pc:spChg chg="mod">
          <ac:chgData name="Feracor, James" userId="84027bb8-3bf2-4d48-b8cd-9732617c25f2" providerId="ADAL" clId="{47F87D30-78E2-4DE4-9AF4-98EDFC5DE98D}" dt="2023-06-02T02:48:05.394" v="9237" actId="1076"/>
          <ac:spMkLst>
            <pc:docMk/>
            <pc:sldMk cId="1265840407" sldId="293"/>
            <ac:spMk id="25" creationId="{474AAEDE-AB8C-2D48-28E5-F25F7534DF61}"/>
          </ac:spMkLst>
        </pc:spChg>
        <pc:spChg chg="mod">
          <ac:chgData name="Feracor, James" userId="84027bb8-3bf2-4d48-b8cd-9732617c25f2" providerId="ADAL" clId="{47F87D30-78E2-4DE4-9AF4-98EDFC5DE98D}" dt="2023-06-02T02:48:05.394" v="9237" actId="1076"/>
          <ac:spMkLst>
            <pc:docMk/>
            <pc:sldMk cId="1265840407" sldId="293"/>
            <ac:spMk id="26" creationId="{F3DEF23F-6ACA-630A-461F-E8736F0B35D8}"/>
          </ac:spMkLst>
        </pc:spChg>
        <pc:spChg chg="mod">
          <ac:chgData name="Feracor, James" userId="84027bb8-3bf2-4d48-b8cd-9732617c25f2" providerId="ADAL" clId="{47F87D30-78E2-4DE4-9AF4-98EDFC5DE98D}" dt="2023-06-02T02:48:05.394" v="9237" actId="1076"/>
          <ac:spMkLst>
            <pc:docMk/>
            <pc:sldMk cId="1265840407" sldId="293"/>
            <ac:spMk id="27" creationId="{070F8484-6172-F736-96AE-ACAE016DFDC0}"/>
          </ac:spMkLst>
        </pc:spChg>
        <pc:spChg chg="mod">
          <ac:chgData name="Feracor, James" userId="84027bb8-3bf2-4d48-b8cd-9732617c25f2" providerId="ADAL" clId="{47F87D30-78E2-4DE4-9AF4-98EDFC5DE98D}" dt="2023-06-02T02:48:05.394" v="9237" actId="1076"/>
          <ac:spMkLst>
            <pc:docMk/>
            <pc:sldMk cId="1265840407" sldId="293"/>
            <ac:spMk id="28" creationId="{FE1DB3ED-9377-D67A-2DFE-A18B499B587F}"/>
          </ac:spMkLst>
        </pc:spChg>
        <pc:spChg chg="mod">
          <ac:chgData name="Feracor, James" userId="84027bb8-3bf2-4d48-b8cd-9732617c25f2" providerId="ADAL" clId="{47F87D30-78E2-4DE4-9AF4-98EDFC5DE98D}" dt="2023-06-02T02:48:05.394" v="9237" actId="1076"/>
          <ac:spMkLst>
            <pc:docMk/>
            <pc:sldMk cId="1265840407" sldId="293"/>
            <ac:spMk id="31" creationId="{ADE8D032-D534-214B-33C4-D4E277FE1DC4}"/>
          </ac:spMkLst>
        </pc:spChg>
        <pc:spChg chg="mod">
          <ac:chgData name="Feracor, James" userId="84027bb8-3bf2-4d48-b8cd-9732617c25f2" providerId="ADAL" clId="{47F87D30-78E2-4DE4-9AF4-98EDFC5DE98D}" dt="2023-06-02T02:48:05.394" v="9237" actId="1076"/>
          <ac:spMkLst>
            <pc:docMk/>
            <pc:sldMk cId="1265840407" sldId="293"/>
            <ac:spMk id="33" creationId="{2FF006E6-CE24-ADA9-F0AF-9EEEA6C7D098}"/>
          </ac:spMkLst>
        </pc:spChg>
        <pc:spChg chg="mod">
          <ac:chgData name="Feracor, James" userId="84027bb8-3bf2-4d48-b8cd-9732617c25f2" providerId="ADAL" clId="{47F87D30-78E2-4DE4-9AF4-98EDFC5DE98D}" dt="2023-06-02T02:48:05.394" v="9237" actId="1076"/>
          <ac:spMkLst>
            <pc:docMk/>
            <pc:sldMk cId="1265840407" sldId="293"/>
            <ac:spMk id="35" creationId="{15FA6906-AD16-8E40-D9F9-77A42E33FC47}"/>
          </ac:spMkLst>
        </pc:spChg>
        <pc:spChg chg="mod">
          <ac:chgData name="Feracor, James" userId="84027bb8-3bf2-4d48-b8cd-9732617c25f2" providerId="ADAL" clId="{47F87D30-78E2-4DE4-9AF4-98EDFC5DE98D}" dt="2023-06-02T02:48:05.394" v="9237" actId="1076"/>
          <ac:spMkLst>
            <pc:docMk/>
            <pc:sldMk cId="1265840407" sldId="293"/>
            <ac:spMk id="37" creationId="{58FB5DF8-B52A-7D13-369B-C0C5E007F4C9}"/>
          </ac:spMkLst>
        </pc:spChg>
        <pc:spChg chg="mod">
          <ac:chgData name="Feracor, James" userId="84027bb8-3bf2-4d48-b8cd-9732617c25f2" providerId="ADAL" clId="{47F87D30-78E2-4DE4-9AF4-98EDFC5DE98D}" dt="2023-06-02T02:48:05.394" v="9237" actId="1076"/>
          <ac:spMkLst>
            <pc:docMk/>
            <pc:sldMk cId="1265840407" sldId="293"/>
            <ac:spMk id="38" creationId="{5E7CE042-A2A6-49E1-6011-EE6D9BD7883E}"/>
          </ac:spMkLst>
        </pc:spChg>
        <pc:spChg chg="mod">
          <ac:chgData name="Feracor, James" userId="84027bb8-3bf2-4d48-b8cd-9732617c25f2" providerId="ADAL" clId="{47F87D30-78E2-4DE4-9AF4-98EDFC5DE98D}" dt="2023-06-02T02:48:05.394" v="9237" actId="1076"/>
          <ac:spMkLst>
            <pc:docMk/>
            <pc:sldMk cId="1265840407" sldId="293"/>
            <ac:spMk id="39" creationId="{D9CB936D-8338-D7D9-3972-EEF26F1C82C9}"/>
          </ac:spMkLst>
        </pc:spChg>
        <pc:spChg chg="mod">
          <ac:chgData name="Feracor, James" userId="84027bb8-3bf2-4d48-b8cd-9732617c25f2" providerId="ADAL" clId="{47F87D30-78E2-4DE4-9AF4-98EDFC5DE98D}" dt="2023-06-02T02:48:05.394" v="9237" actId="1076"/>
          <ac:spMkLst>
            <pc:docMk/>
            <pc:sldMk cId="1265840407" sldId="293"/>
            <ac:spMk id="43" creationId="{67942D8D-1A0A-9204-BB76-D7689911E928}"/>
          </ac:spMkLst>
        </pc:spChg>
        <pc:spChg chg="mod">
          <ac:chgData name="Feracor, James" userId="84027bb8-3bf2-4d48-b8cd-9732617c25f2" providerId="ADAL" clId="{47F87D30-78E2-4DE4-9AF4-98EDFC5DE98D}" dt="2023-06-02T02:48:05.394" v="9237" actId="1076"/>
          <ac:spMkLst>
            <pc:docMk/>
            <pc:sldMk cId="1265840407" sldId="293"/>
            <ac:spMk id="44" creationId="{A6809D65-610B-2331-F3F6-6057C2CA9A6E}"/>
          </ac:spMkLst>
        </pc:spChg>
        <pc:spChg chg="mod">
          <ac:chgData name="Feracor, James" userId="84027bb8-3bf2-4d48-b8cd-9732617c25f2" providerId="ADAL" clId="{47F87D30-78E2-4DE4-9AF4-98EDFC5DE98D}" dt="2023-06-02T02:48:05.394" v="9237" actId="1076"/>
          <ac:spMkLst>
            <pc:docMk/>
            <pc:sldMk cId="1265840407" sldId="293"/>
            <ac:spMk id="45" creationId="{D987F4DC-9F06-C225-4CAB-E10EFA72BC2E}"/>
          </ac:spMkLst>
        </pc:spChg>
        <pc:grpChg chg="add mod">
          <ac:chgData name="Feracor, James" userId="84027bb8-3bf2-4d48-b8cd-9732617c25f2" providerId="ADAL" clId="{47F87D30-78E2-4DE4-9AF4-98EDFC5DE98D}" dt="2023-06-02T02:48:05.394" v="9237" actId="1076"/>
          <ac:grpSpMkLst>
            <pc:docMk/>
            <pc:sldMk cId="1265840407" sldId="293"/>
            <ac:grpSpMk id="4" creationId="{A0BE388A-8D8B-B49B-A0D8-2DA02FE7AA8F}"/>
          </ac:grpSpMkLst>
        </pc:grpChg>
        <pc:grpChg chg="del">
          <ac:chgData name="Feracor, James" userId="84027bb8-3bf2-4d48-b8cd-9732617c25f2" providerId="ADAL" clId="{47F87D30-78E2-4DE4-9AF4-98EDFC5DE98D}" dt="2023-06-02T02:46:06.571" v="9103" actId="478"/>
          <ac:grpSpMkLst>
            <pc:docMk/>
            <pc:sldMk cId="1265840407" sldId="293"/>
            <ac:grpSpMk id="10" creationId="{8E6561DE-9060-D79E-2249-D9D296479CF8}"/>
          </ac:grpSpMkLst>
        </pc:grpChg>
        <pc:grpChg chg="add mod">
          <ac:chgData name="Feracor, James" userId="84027bb8-3bf2-4d48-b8cd-9732617c25f2" providerId="ADAL" clId="{47F87D30-78E2-4DE4-9AF4-98EDFC5DE98D}" dt="2023-06-02T02:48:05.394" v="9237" actId="1076"/>
          <ac:grpSpMkLst>
            <pc:docMk/>
            <pc:sldMk cId="1265840407" sldId="293"/>
            <ac:grpSpMk id="24" creationId="{F0756654-6555-2064-A156-61F07982E8B1}"/>
          </ac:grpSpMkLst>
        </pc:grpChg>
        <pc:grpChg chg="add mod">
          <ac:chgData name="Feracor, James" userId="84027bb8-3bf2-4d48-b8cd-9732617c25f2" providerId="ADAL" clId="{47F87D30-78E2-4DE4-9AF4-98EDFC5DE98D}" dt="2023-06-02T02:48:05.394" v="9237" actId="1076"/>
          <ac:grpSpMkLst>
            <pc:docMk/>
            <pc:sldMk cId="1265840407" sldId="293"/>
            <ac:grpSpMk id="32" creationId="{9A85FC0C-F862-409F-5D91-917BFB508C49}"/>
          </ac:grpSpMkLst>
        </pc:grpChg>
        <pc:grpChg chg="mod">
          <ac:chgData name="Feracor, James" userId="84027bb8-3bf2-4d48-b8cd-9732617c25f2" providerId="ADAL" clId="{47F87D30-78E2-4DE4-9AF4-98EDFC5DE98D}" dt="2023-06-02T02:48:05.394" v="9237" actId="1076"/>
          <ac:grpSpMkLst>
            <pc:docMk/>
            <pc:sldMk cId="1265840407" sldId="293"/>
            <ac:grpSpMk id="34" creationId="{6BB52EB3-AB47-5EEB-EB1A-211AA89AA2D7}"/>
          </ac:grpSpMkLst>
        </pc:grpChg>
        <pc:grpChg chg="add mod">
          <ac:chgData name="Feracor, James" userId="84027bb8-3bf2-4d48-b8cd-9732617c25f2" providerId="ADAL" clId="{47F87D30-78E2-4DE4-9AF4-98EDFC5DE98D}" dt="2023-06-02T02:48:05.394" v="9237" actId="1076"/>
          <ac:grpSpMkLst>
            <pc:docMk/>
            <pc:sldMk cId="1265840407" sldId="293"/>
            <ac:grpSpMk id="42" creationId="{43E99119-1575-4CDB-6AF8-AD2C90AD5AEF}"/>
          </ac:grpSpMkLst>
        </pc:grpChg>
        <pc:picChg chg="mod">
          <ac:chgData name="Feracor, James" userId="84027bb8-3bf2-4d48-b8cd-9732617c25f2" providerId="ADAL" clId="{47F87D30-78E2-4DE4-9AF4-98EDFC5DE98D}" dt="2023-06-02T02:48:05.394" v="9237" actId="1076"/>
          <ac:picMkLst>
            <pc:docMk/>
            <pc:sldMk cId="1265840407" sldId="293"/>
            <ac:picMk id="5" creationId="{7911A613-3FE6-3CFF-D147-D7AA0A033C6A}"/>
          </ac:picMkLst>
        </pc:picChg>
        <pc:picChg chg="mod">
          <ac:chgData name="Feracor, James" userId="84027bb8-3bf2-4d48-b8cd-9732617c25f2" providerId="ADAL" clId="{47F87D30-78E2-4DE4-9AF4-98EDFC5DE98D}" dt="2023-06-02T02:48:05.394" v="9237" actId="1076"/>
          <ac:picMkLst>
            <pc:docMk/>
            <pc:sldMk cId="1265840407" sldId="293"/>
            <ac:picMk id="11" creationId="{BE037039-4FD4-B79D-B5BE-0ABE8E82722E}"/>
          </ac:picMkLst>
        </pc:picChg>
        <pc:picChg chg="mod">
          <ac:chgData name="Feracor, James" userId="84027bb8-3bf2-4d48-b8cd-9732617c25f2" providerId="ADAL" clId="{47F87D30-78E2-4DE4-9AF4-98EDFC5DE98D}" dt="2023-06-02T02:48:05.394" v="9237" actId="1076"/>
          <ac:picMkLst>
            <pc:docMk/>
            <pc:sldMk cId="1265840407" sldId="293"/>
            <ac:picMk id="12" creationId="{270D4D0C-0DD1-ECD4-8C69-6D1E7A8CD90B}"/>
          </ac:picMkLst>
        </pc:picChg>
        <pc:picChg chg="mod">
          <ac:chgData name="Feracor, James" userId="84027bb8-3bf2-4d48-b8cd-9732617c25f2" providerId="ADAL" clId="{47F87D30-78E2-4DE4-9AF4-98EDFC5DE98D}" dt="2023-06-02T02:48:05.394" v="9237" actId="1076"/>
          <ac:picMkLst>
            <pc:docMk/>
            <pc:sldMk cId="1265840407" sldId="293"/>
            <ac:picMk id="29" creationId="{B067647B-006E-08F4-A7EE-6C0C28D50007}"/>
          </ac:picMkLst>
        </pc:picChg>
        <pc:picChg chg="mod">
          <ac:chgData name="Feracor, James" userId="84027bb8-3bf2-4d48-b8cd-9732617c25f2" providerId="ADAL" clId="{47F87D30-78E2-4DE4-9AF4-98EDFC5DE98D}" dt="2023-06-02T02:48:05.394" v="9237" actId="1076"/>
          <ac:picMkLst>
            <pc:docMk/>
            <pc:sldMk cId="1265840407" sldId="293"/>
            <ac:picMk id="30" creationId="{EDDFCA37-4C51-F184-33A1-7EEF6E2EE2A5}"/>
          </ac:picMkLst>
        </pc:picChg>
        <pc:picChg chg="mod">
          <ac:chgData name="Feracor, James" userId="84027bb8-3bf2-4d48-b8cd-9732617c25f2" providerId="ADAL" clId="{47F87D30-78E2-4DE4-9AF4-98EDFC5DE98D}" dt="2023-06-02T02:48:05.394" v="9237" actId="1076"/>
          <ac:picMkLst>
            <pc:docMk/>
            <pc:sldMk cId="1265840407" sldId="293"/>
            <ac:picMk id="36" creationId="{25E61297-673B-20D1-AFCB-D7AA239F96D4}"/>
          </ac:picMkLst>
        </pc:picChg>
        <pc:picChg chg="mod">
          <ac:chgData name="Feracor, James" userId="84027bb8-3bf2-4d48-b8cd-9732617c25f2" providerId="ADAL" clId="{47F87D30-78E2-4DE4-9AF4-98EDFC5DE98D}" dt="2023-06-02T02:48:05.394" v="9237" actId="1076"/>
          <ac:picMkLst>
            <pc:docMk/>
            <pc:sldMk cId="1265840407" sldId="293"/>
            <ac:picMk id="40" creationId="{EC087CA3-59A2-9521-C267-BB350C32E717}"/>
          </ac:picMkLst>
        </pc:picChg>
        <pc:picChg chg="mod">
          <ac:chgData name="Feracor, James" userId="84027bb8-3bf2-4d48-b8cd-9732617c25f2" providerId="ADAL" clId="{47F87D30-78E2-4DE4-9AF4-98EDFC5DE98D}" dt="2023-06-02T02:48:05.394" v="9237" actId="1076"/>
          <ac:picMkLst>
            <pc:docMk/>
            <pc:sldMk cId="1265840407" sldId="293"/>
            <ac:picMk id="41" creationId="{A5BCBF85-3413-0471-2CE0-BF16187FB882}"/>
          </ac:picMkLst>
        </pc:picChg>
        <pc:picChg chg="mod">
          <ac:chgData name="Feracor, James" userId="84027bb8-3bf2-4d48-b8cd-9732617c25f2" providerId="ADAL" clId="{47F87D30-78E2-4DE4-9AF4-98EDFC5DE98D}" dt="2023-06-02T02:48:05.394" v="9237" actId="1076"/>
          <ac:picMkLst>
            <pc:docMk/>
            <pc:sldMk cId="1265840407" sldId="293"/>
            <ac:picMk id="46" creationId="{C68E0E63-66FB-8F43-2CBF-2FF839DB5D1F}"/>
          </ac:picMkLst>
        </pc:picChg>
        <pc:picChg chg="mod">
          <ac:chgData name="Feracor, James" userId="84027bb8-3bf2-4d48-b8cd-9732617c25f2" providerId="ADAL" clId="{47F87D30-78E2-4DE4-9AF4-98EDFC5DE98D}" dt="2023-06-02T02:48:05.394" v="9237" actId="1076"/>
          <ac:picMkLst>
            <pc:docMk/>
            <pc:sldMk cId="1265840407" sldId="293"/>
            <ac:picMk id="47" creationId="{B017AB9E-0F8D-348E-D10B-EA631C8128A3}"/>
          </ac:picMkLst>
        </pc:picChg>
        <pc:picChg chg="mod">
          <ac:chgData name="Feracor, James" userId="84027bb8-3bf2-4d48-b8cd-9732617c25f2" providerId="ADAL" clId="{47F87D30-78E2-4DE4-9AF4-98EDFC5DE98D}" dt="2023-06-02T02:48:05.394" v="9237" actId="1076"/>
          <ac:picMkLst>
            <pc:docMk/>
            <pc:sldMk cId="1265840407" sldId="293"/>
            <ac:picMk id="48" creationId="{F22F0A8B-4E65-1D05-8D59-22A5D0063546}"/>
          </ac:picMkLst>
        </pc:picChg>
      </pc:sldChg>
      <pc:sldChg chg="add del">
        <pc:chgData name="Feracor, James" userId="84027bb8-3bf2-4d48-b8cd-9732617c25f2" providerId="ADAL" clId="{47F87D30-78E2-4DE4-9AF4-98EDFC5DE98D}" dt="2023-06-02T02:45:08.652" v="9088" actId="47"/>
        <pc:sldMkLst>
          <pc:docMk/>
          <pc:sldMk cId="3655488986" sldId="293"/>
        </pc:sldMkLst>
      </pc:sldChg>
      <pc:sldChg chg="addSp delSp modSp add mod">
        <pc:chgData name="Feracor, James" userId="84027bb8-3bf2-4d48-b8cd-9732617c25f2" providerId="ADAL" clId="{47F87D30-78E2-4DE4-9AF4-98EDFC5DE98D}" dt="2023-06-02T02:59:31.619" v="9580" actId="1036"/>
        <pc:sldMkLst>
          <pc:docMk/>
          <pc:sldMk cId="1549466474" sldId="294"/>
        </pc:sldMkLst>
        <pc:spChg chg="del">
          <ac:chgData name="Feracor, James" userId="84027bb8-3bf2-4d48-b8cd-9732617c25f2" providerId="ADAL" clId="{47F87D30-78E2-4DE4-9AF4-98EDFC5DE98D}" dt="2023-06-02T02:50:46.997" v="9256" actId="478"/>
          <ac:spMkLst>
            <pc:docMk/>
            <pc:sldMk cId="1549466474" sldId="294"/>
            <ac:spMk id="2" creationId="{FD5D4D84-0B43-E356-E290-F7F18B7C4C70}"/>
          </ac:spMkLst>
        </pc:spChg>
        <pc:spChg chg="del">
          <ac:chgData name="Feracor, James" userId="84027bb8-3bf2-4d48-b8cd-9732617c25f2" providerId="ADAL" clId="{47F87D30-78E2-4DE4-9AF4-98EDFC5DE98D}" dt="2023-06-02T02:50:48.377" v="9257" actId="478"/>
          <ac:spMkLst>
            <pc:docMk/>
            <pc:sldMk cId="1549466474" sldId="294"/>
            <ac:spMk id="3" creationId="{B6B307CB-394A-E34D-EE5D-A8A21F799ACB}"/>
          </ac:spMkLst>
        </pc:spChg>
        <pc:spChg chg="add mod">
          <ac:chgData name="Feracor, James" userId="84027bb8-3bf2-4d48-b8cd-9732617c25f2" providerId="ADAL" clId="{47F87D30-78E2-4DE4-9AF4-98EDFC5DE98D}" dt="2023-06-02T02:51:19.702" v="9313" actId="20577"/>
          <ac:spMkLst>
            <pc:docMk/>
            <pc:sldMk cId="1549466474" sldId="294"/>
            <ac:spMk id="4" creationId="{3993DA6C-6E2E-5E75-943C-65EA550FEA66}"/>
          </ac:spMkLst>
        </pc:spChg>
        <pc:spChg chg="add mod">
          <ac:chgData name="Feracor, James" userId="84027bb8-3bf2-4d48-b8cd-9732617c25f2" providerId="ADAL" clId="{47F87D30-78E2-4DE4-9AF4-98EDFC5DE98D}" dt="2023-06-02T02:59:31.619" v="9580" actId="1036"/>
          <ac:spMkLst>
            <pc:docMk/>
            <pc:sldMk cId="1549466474" sldId="294"/>
            <ac:spMk id="5" creationId="{3CFE8C5D-5A04-CA74-F4E5-04968A7CBA41}"/>
          </ac:spMkLst>
        </pc:spChg>
        <pc:spChg chg="add del mod">
          <ac:chgData name="Feracor, James" userId="84027bb8-3bf2-4d48-b8cd-9732617c25f2" providerId="ADAL" clId="{47F87D30-78E2-4DE4-9AF4-98EDFC5DE98D}" dt="2023-06-02T02:58:15.073" v="9458" actId="478"/>
          <ac:spMkLst>
            <pc:docMk/>
            <pc:sldMk cId="1549466474" sldId="294"/>
            <ac:spMk id="9" creationId="{D848702C-C1D5-89FB-2C67-4F8CA00C6F2C}"/>
          </ac:spMkLst>
        </pc:spChg>
        <pc:spChg chg="add mod">
          <ac:chgData name="Feracor, James" userId="84027bb8-3bf2-4d48-b8cd-9732617c25f2" providerId="ADAL" clId="{47F87D30-78E2-4DE4-9AF4-98EDFC5DE98D}" dt="2023-06-02T02:59:31.619" v="9580" actId="1036"/>
          <ac:spMkLst>
            <pc:docMk/>
            <pc:sldMk cId="1549466474" sldId="294"/>
            <ac:spMk id="10" creationId="{8B12954F-87D8-508D-6603-0C03C678E77E}"/>
          </ac:spMkLst>
        </pc:spChg>
        <pc:spChg chg="del">
          <ac:chgData name="Feracor, James" userId="84027bb8-3bf2-4d48-b8cd-9732617c25f2" providerId="ADAL" clId="{47F87D30-78E2-4DE4-9AF4-98EDFC5DE98D}" dt="2023-06-02T02:50:52.829" v="9259" actId="478"/>
          <ac:spMkLst>
            <pc:docMk/>
            <pc:sldMk cId="1549466474" sldId="294"/>
            <ac:spMk id="23" creationId="{62D220D1-2663-C449-0BFE-6AB8C246852B}"/>
          </ac:spMkLst>
        </pc:spChg>
        <pc:graphicFrameChg chg="add mod modGraphic">
          <ac:chgData name="Feracor, James" userId="84027bb8-3bf2-4d48-b8cd-9732617c25f2" providerId="ADAL" clId="{47F87D30-78E2-4DE4-9AF4-98EDFC5DE98D}" dt="2023-06-02T02:59:31.619" v="9580" actId="1036"/>
          <ac:graphicFrameMkLst>
            <pc:docMk/>
            <pc:sldMk cId="1549466474" sldId="294"/>
            <ac:graphicFrameMk id="7" creationId="{B141E05C-EE78-D9B8-73E2-92A803B2347D}"/>
          </ac:graphicFrameMkLst>
        </pc:graphicFrameChg>
        <pc:graphicFrameChg chg="add mod modGraphic">
          <ac:chgData name="Feracor, James" userId="84027bb8-3bf2-4d48-b8cd-9732617c25f2" providerId="ADAL" clId="{47F87D30-78E2-4DE4-9AF4-98EDFC5DE98D}" dt="2023-06-02T02:59:31.619" v="9580" actId="1036"/>
          <ac:graphicFrameMkLst>
            <pc:docMk/>
            <pc:sldMk cId="1549466474" sldId="294"/>
            <ac:graphicFrameMk id="8" creationId="{EFF69512-1C0E-E8B0-4F3D-D1930D162857}"/>
          </ac:graphicFrameMkLst>
        </pc:graphicFrameChg>
      </pc:sldChg>
      <pc:sldChg chg="addSp delSp modSp add mod">
        <pc:chgData name="Feracor, James" userId="84027bb8-3bf2-4d48-b8cd-9732617c25f2" providerId="ADAL" clId="{47F87D30-78E2-4DE4-9AF4-98EDFC5DE98D}" dt="2023-06-02T05:49:53.763" v="14123" actId="6549"/>
        <pc:sldMkLst>
          <pc:docMk/>
          <pc:sldMk cId="2863934780" sldId="295"/>
        </pc:sldMkLst>
        <pc:spChg chg="mod">
          <ac:chgData name="Feracor, James" userId="84027bb8-3bf2-4d48-b8cd-9732617c25f2" providerId="ADAL" clId="{47F87D30-78E2-4DE4-9AF4-98EDFC5DE98D}" dt="2023-06-02T05:49:53.763" v="14123" actId="6549"/>
          <ac:spMkLst>
            <pc:docMk/>
            <pc:sldMk cId="2863934780" sldId="295"/>
            <ac:spMk id="2" creationId="{FD5D4D84-0B43-E356-E290-F7F18B7C4C70}"/>
          </ac:spMkLst>
        </pc:spChg>
        <pc:spChg chg="del">
          <ac:chgData name="Feracor, James" userId="84027bb8-3bf2-4d48-b8cd-9732617c25f2" providerId="ADAL" clId="{47F87D30-78E2-4DE4-9AF4-98EDFC5DE98D}" dt="2023-06-02T04:15:25.036" v="9584" actId="478"/>
          <ac:spMkLst>
            <pc:docMk/>
            <pc:sldMk cId="2863934780" sldId="295"/>
            <ac:spMk id="4" creationId="{6835F850-7A79-5F60-BE0C-B8CD55DB8457}"/>
          </ac:spMkLst>
        </pc:spChg>
        <pc:spChg chg="add del mod">
          <ac:chgData name="Feracor, James" userId="84027bb8-3bf2-4d48-b8cd-9732617c25f2" providerId="ADAL" clId="{47F87D30-78E2-4DE4-9AF4-98EDFC5DE98D}" dt="2023-06-02T05:40:18.342" v="13351" actId="478"/>
          <ac:spMkLst>
            <pc:docMk/>
            <pc:sldMk cId="2863934780" sldId="295"/>
            <ac:spMk id="9" creationId="{2E340ABA-DD02-8AB4-BFB3-861F428969D4}"/>
          </ac:spMkLst>
        </pc:spChg>
        <pc:spChg chg="add del mod">
          <ac:chgData name="Feracor, James" userId="84027bb8-3bf2-4d48-b8cd-9732617c25f2" providerId="ADAL" clId="{47F87D30-78E2-4DE4-9AF4-98EDFC5DE98D}" dt="2023-06-02T05:40:18.342" v="13351" actId="478"/>
          <ac:spMkLst>
            <pc:docMk/>
            <pc:sldMk cId="2863934780" sldId="295"/>
            <ac:spMk id="10" creationId="{88677B5D-1933-F1FB-6359-DB29096E0CCC}"/>
          </ac:spMkLst>
        </pc:spChg>
        <pc:spChg chg="add del mod">
          <ac:chgData name="Feracor, James" userId="84027bb8-3bf2-4d48-b8cd-9732617c25f2" providerId="ADAL" clId="{47F87D30-78E2-4DE4-9AF4-98EDFC5DE98D}" dt="2023-06-02T04:28:49.917" v="10112" actId="478"/>
          <ac:spMkLst>
            <pc:docMk/>
            <pc:sldMk cId="2863934780" sldId="295"/>
            <ac:spMk id="11" creationId="{DEB94C9B-E233-590D-27D5-8D1B963B140A}"/>
          </ac:spMkLst>
        </pc:spChg>
        <pc:spChg chg="add del mod">
          <ac:chgData name="Feracor, James" userId="84027bb8-3bf2-4d48-b8cd-9732617c25f2" providerId="ADAL" clId="{47F87D30-78E2-4DE4-9AF4-98EDFC5DE98D}" dt="2023-06-02T05:40:21.296" v="13353" actId="478"/>
          <ac:spMkLst>
            <pc:docMk/>
            <pc:sldMk cId="2863934780" sldId="295"/>
            <ac:spMk id="12" creationId="{1D21A7FB-E96D-69E2-D7F3-B3F2E5D6FBA0}"/>
          </ac:spMkLst>
        </pc:spChg>
        <pc:spChg chg="add del mod">
          <ac:chgData name="Feracor, James" userId="84027bb8-3bf2-4d48-b8cd-9732617c25f2" providerId="ADAL" clId="{47F87D30-78E2-4DE4-9AF4-98EDFC5DE98D}" dt="2023-06-02T05:40:18.342" v="13351" actId="478"/>
          <ac:spMkLst>
            <pc:docMk/>
            <pc:sldMk cId="2863934780" sldId="295"/>
            <ac:spMk id="14" creationId="{8CA892E7-B88B-B515-09AF-C8B273F72128}"/>
          </ac:spMkLst>
        </pc:spChg>
        <pc:spChg chg="mod">
          <ac:chgData name="Feracor, James" userId="84027bb8-3bf2-4d48-b8cd-9732617c25f2" providerId="ADAL" clId="{47F87D30-78E2-4DE4-9AF4-98EDFC5DE98D}" dt="2023-06-02T05:46:43.594" v="13982" actId="20577"/>
          <ac:spMkLst>
            <pc:docMk/>
            <pc:sldMk cId="2863934780" sldId="295"/>
            <ac:spMk id="23" creationId="{62D220D1-2663-C449-0BFE-6AB8C246852B}"/>
          </ac:spMkLst>
        </pc:spChg>
        <pc:spChg chg="add mod">
          <ac:chgData name="Feracor, James" userId="84027bb8-3bf2-4d48-b8cd-9732617c25f2" providerId="ADAL" clId="{47F87D30-78E2-4DE4-9AF4-98EDFC5DE98D}" dt="2023-06-02T05:48:14.772" v="14010" actId="1076"/>
          <ac:spMkLst>
            <pc:docMk/>
            <pc:sldMk cId="2863934780" sldId="295"/>
            <ac:spMk id="26" creationId="{10D9910F-CD65-11F0-B079-27A573E15324}"/>
          </ac:spMkLst>
        </pc:spChg>
        <pc:spChg chg="mod">
          <ac:chgData name="Feracor, James" userId="84027bb8-3bf2-4d48-b8cd-9732617c25f2" providerId="ADAL" clId="{47F87D30-78E2-4DE4-9AF4-98EDFC5DE98D}" dt="2023-06-02T05:46:32.983" v="13957"/>
          <ac:spMkLst>
            <pc:docMk/>
            <pc:sldMk cId="2863934780" sldId="295"/>
            <ac:spMk id="29" creationId="{2DA0D5CE-C5FB-7349-8EE8-E4A6D8BBA33F}"/>
          </ac:spMkLst>
        </pc:spChg>
        <pc:spChg chg="add mod">
          <ac:chgData name="Feracor, James" userId="84027bb8-3bf2-4d48-b8cd-9732617c25f2" providerId="ADAL" clId="{47F87D30-78E2-4DE4-9AF4-98EDFC5DE98D}" dt="2023-06-02T05:48:50.498" v="14026" actId="1076"/>
          <ac:spMkLst>
            <pc:docMk/>
            <pc:sldMk cId="2863934780" sldId="295"/>
            <ac:spMk id="31" creationId="{40F0CC6F-38AC-087F-A532-5342B527F06D}"/>
          </ac:spMkLst>
        </pc:spChg>
        <pc:spChg chg="add mod">
          <ac:chgData name="Feracor, James" userId="84027bb8-3bf2-4d48-b8cd-9732617c25f2" providerId="ADAL" clId="{47F87D30-78E2-4DE4-9AF4-98EDFC5DE98D}" dt="2023-06-02T05:48:14.772" v="14010" actId="1076"/>
          <ac:spMkLst>
            <pc:docMk/>
            <pc:sldMk cId="2863934780" sldId="295"/>
            <ac:spMk id="32" creationId="{D0B8FD00-F706-CBFE-5CDD-E2A8360E530A}"/>
          </ac:spMkLst>
        </pc:spChg>
        <pc:spChg chg="add mod">
          <ac:chgData name="Feracor, James" userId="84027bb8-3bf2-4d48-b8cd-9732617c25f2" providerId="ADAL" clId="{47F87D30-78E2-4DE4-9AF4-98EDFC5DE98D}" dt="2023-06-02T05:48:50.498" v="14026" actId="1076"/>
          <ac:spMkLst>
            <pc:docMk/>
            <pc:sldMk cId="2863934780" sldId="295"/>
            <ac:spMk id="33" creationId="{FEC03C3E-6864-D547-B426-F2BE02DECE5D}"/>
          </ac:spMkLst>
        </pc:spChg>
        <pc:spChg chg="add mod">
          <ac:chgData name="Feracor, James" userId="84027bb8-3bf2-4d48-b8cd-9732617c25f2" providerId="ADAL" clId="{47F87D30-78E2-4DE4-9AF4-98EDFC5DE98D}" dt="2023-06-02T05:49:28.824" v="14070" actId="1076"/>
          <ac:spMkLst>
            <pc:docMk/>
            <pc:sldMk cId="2863934780" sldId="295"/>
            <ac:spMk id="34" creationId="{E53BA51D-1462-65F2-3FC6-75E981B5AA9B}"/>
          </ac:spMkLst>
        </pc:spChg>
        <pc:grpChg chg="add mod">
          <ac:chgData name="Feracor, James" userId="84027bb8-3bf2-4d48-b8cd-9732617c25f2" providerId="ADAL" clId="{47F87D30-78E2-4DE4-9AF4-98EDFC5DE98D}" dt="2023-06-02T05:48:50.498" v="14026" actId="1076"/>
          <ac:grpSpMkLst>
            <pc:docMk/>
            <pc:sldMk cId="2863934780" sldId="295"/>
            <ac:grpSpMk id="27" creationId="{5FB4CF75-6C30-BC5B-26E1-9A7AD70D2C92}"/>
          </ac:grpSpMkLst>
        </pc:grpChg>
        <pc:picChg chg="add del mod modCrop">
          <ac:chgData name="Feracor, James" userId="84027bb8-3bf2-4d48-b8cd-9732617c25f2" providerId="ADAL" clId="{47F87D30-78E2-4DE4-9AF4-98EDFC5DE98D}" dt="2023-06-02T04:21:21.881" v="9900" actId="478"/>
          <ac:picMkLst>
            <pc:docMk/>
            <pc:sldMk cId="2863934780" sldId="295"/>
            <ac:picMk id="5" creationId="{BEA393CD-0971-7DB5-D05B-486B3896EEBF}"/>
          </ac:picMkLst>
        </pc:picChg>
        <pc:picChg chg="add del mod">
          <ac:chgData name="Feracor, James" userId="84027bb8-3bf2-4d48-b8cd-9732617c25f2" providerId="ADAL" clId="{47F87D30-78E2-4DE4-9AF4-98EDFC5DE98D}" dt="2023-06-02T05:43:52.170" v="13708" actId="478"/>
          <ac:picMkLst>
            <pc:docMk/>
            <pc:sldMk cId="2863934780" sldId="295"/>
            <ac:picMk id="8" creationId="{11AFFBAC-02AF-8956-5A0C-F1C044786742}"/>
          </ac:picMkLst>
        </pc:picChg>
        <pc:picChg chg="add del mod">
          <ac:chgData name="Feracor, James" userId="84027bb8-3bf2-4d48-b8cd-9732617c25f2" providerId="ADAL" clId="{47F87D30-78E2-4DE4-9AF4-98EDFC5DE98D}" dt="2023-06-02T04:33:22.948" v="10381" actId="22"/>
          <ac:picMkLst>
            <pc:docMk/>
            <pc:sldMk cId="2863934780" sldId="295"/>
            <ac:picMk id="18" creationId="{DC189646-A1A8-2EEF-1AD5-52D76C983207}"/>
          </ac:picMkLst>
        </pc:picChg>
        <pc:picChg chg="add del mod">
          <ac:chgData name="Feracor, James" userId="84027bb8-3bf2-4d48-b8cd-9732617c25f2" providerId="ADAL" clId="{47F87D30-78E2-4DE4-9AF4-98EDFC5DE98D}" dt="2023-06-02T05:40:23.513" v="13354" actId="21"/>
          <ac:picMkLst>
            <pc:docMk/>
            <pc:sldMk cId="2863934780" sldId="295"/>
            <ac:picMk id="22" creationId="{3B81A3B1-71BF-6660-C46E-5B38C001E102}"/>
          </ac:picMkLst>
        </pc:picChg>
        <pc:picChg chg="mod">
          <ac:chgData name="Feracor, James" userId="84027bb8-3bf2-4d48-b8cd-9732617c25f2" providerId="ADAL" clId="{47F87D30-78E2-4DE4-9AF4-98EDFC5DE98D}" dt="2023-06-02T05:46:32.983" v="13957"/>
          <ac:picMkLst>
            <pc:docMk/>
            <pc:sldMk cId="2863934780" sldId="295"/>
            <ac:picMk id="28" creationId="{C70F3F02-1EE7-5D20-D442-F36E9B075B01}"/>
          </ac:picMkLst>
        </pc:picChg>
        <pc:picChg chg="add mod">
          <ac:chgData name="Feracor, James" userId="84027bb8-3bf2-4d48-b8cd-9732617c25f2" providerId="ADAL" clId="{47F87D30-78E2-4DE4-9AF4-98EDFC5DE98D}" dt="2023-06-02T05:48:14.772" v="14010" actId="1076"/>
          <ac:picMkLst>
            <pc:docMk/>
            <pc:sldMk cId="2863934780" sldId="295"/>
            <ac:picMk id="30" creationId="{461FA2BA-EC00-7DBA-D25D-BED794A3C522}"/>
          </ac:picMkLst>
        </pc:picChg>
        <pc:cxnChg chg="add del mod">
          <ac:chgData name="Feracor, James" userId="84027bb8-3bf2-4d48-b8cd-9732617c25f2" providerId="ADAL" clId="{47F87D30-78E2-4DE4-9AF4-98EDFC5DE98D}" dt="2023-06-02T05:40:23.513" v="13354" actId="21"/>
          <ac:cxnSpMkLst>
            <pc:docMk/>
            <pc:sldMk cId="2863934780" sldId="295"/>
            <ac:cxnSpMk id="25" creationId="{88349E7B-33A8-24C6-E64D-61159A7F7D0A}"/>
          </ac:cxnSpMkLst>
        </pc:cxnChg>
      </pc:sldChg>
      <pc:sldChg chg="addSp delSp modSp add mod">
        <pc:chgData name="Feracor, James" userId="84027bb8-3bf2-4d48-b8cd-9732617c25f2" providerId="ADAL" clId="{47F87D30-78E2-4DE4-9AF4-98EDFC5DE98D}" dt="2023-06-02T04:59:38.692" v="11797" actId="1076"/>
        <pc:sldMkLst>
          <pc:docMk/>
          <pc:sldMk cId="262160015" sldId="296"/>
        </pc:sldMkLst>
        <pc:spChg chg="del">
          <ac:chgData name="Feracor, James" userId="84027bb8-3bf2-4d48-b8cd-9732617c25f2" providerId="ADAL" clId="{47F87D30-78E2-4DE4-9AF4-98EDFC5DE98D}" dt="2023-06-02T04:52:01.377" v="11491" actId="478"/>
          <ac:spMkLst>
            <pc:docMk/>
            <pc:sldMk cId="262160015" sldId="296"/>
            <ac:spMk id="2" creationId="{FD5D4D84-0B43-E356-E290-F7F18B7C4C70}"/>
          </ac:spMkLst>
        </pc:spChg>
        <pc:spChg chg="del">
          <ac:chgData name="Feracor, James" userId="84027bb8-3bf2-4d48-b8cd-9732617c25f2" providerId="ADAL" clId="{47F87D30-78E2-4DE4-9AF4-98EDFC5DE98D}" dt="2023-06-02T04:53:26.764" v="11679" actId="478"/>
          <ac:spMkLst>
            <pc:docMk/>
            <pc:sldMk cId="262160015" sldId="296"/>
            <ac:spMk id="3" creationId="{95EC7C19-3028-B284-A477-9EF18FA9CEF9}"/>
          </ac:spMkLst>
        </pc:spChg>
        <pc:spChg chg="add mod">
          <ac:chgData name="Feracor, James" userId="84027bb8-3bf2-4d48-b8cd-9732617c25f2" providerId="ADAL" clId="{47F87D30-78E2-4DE4-9AF4-98EDFC5DE98D}" dt="2023-06-02T04:53:11.452" v="11675" actId="20577"/>
          <ac:spMkLst>
            <pc:docMk/>
            <pc:sldMk cId="262160015" sldId="296"/>
            <ac:spMk id="4" creationId="{ED4B13BD-B1A7-4380-0CC9-033908079E61}"/>
          </ac:spMkLst>
        </pc:spChg>
        <pc:spChg chg="del">
          <ac:chgData name="Feracor, James" userId="84027bb8-3bf2-4d48-b8cd-9732617c25f2" providerId="ADAL" clId="{47F87D30-78E2-4DE4-9AF4-98EDFC5DE98D}" dt="2023-06-02T04:55:19.320" v="11692" actId="478"/>
          <ac:spMkLst>
            <pc:docMk/>
            <pc:sldMk cId="262160015" sldId="296"/>
            <ac:spMk id="10" creationId="{135C549E-4723-75D9-53B3-401079E586B6}"/>
          </ac:spMkLst>
        </pc:spChg>
        <pc:spChg chg="mod ord">
          <ac:chgData name="Feracor, James" userId="84027bb8-3bf2-4d48-b8cd-9732617c25f2" providerId="ADAL" clId="{47F87D30-78E2-4DE4-9AF4-98EDFC5DE98D}" dt="2023-06-02T04:59:30.989" v="11795" actId="1076"/>
          <ac:spMkLst>
            <pc:docMk/>
            <pc:sldMk cId="262160015" sldId="296"/>
            <ac:spMk id="20" creationId="{22FDE0AB-61DE-21D0-64BE-B830AE1250CA}"/>
          </ac:spMkLst>
        </pc:spChg>
        <pc:spChg chg="mod">
          <ac:chgData name="Feracor, James" userId="84027bb8-3bf2-4d48-b8cd-9732617c25f2" providerId="ADAL" clId="{47F87D30-78E2-4DE4-9AF4-98EDFC5DE98D}" dt="2023-06-02T04:52:17.478" v="11537" actId="6549"/>
          <ac:spMkLst>
            <pc:docMk/>
            <pc:sldMk cId="262160015" sldId="296"/>
            <ac:spMk id="23" creationId="{62D220D1-2663-C449-0BFE-6AB8C246852B}"/>
          </ac:spMkLst>
        </pc:spChg>
        <pc:spChg chg="del mod">
          <ac:chgData name="Feracor, James" userId="84027bb8-3bf2-4d48-b8cd-9732617c25f2" providerId="ADAL" clId="{47F87D30-78E2-4DE4-9AF4-98EDFC5DE98D}" dt="2023-06-02T04:56:46.105" v="11765" actId="478"/>
          <ac:spMkLst>
            <pc:docMk/>
            <pc:sldMk cId="262160015" sldId="296"/>
            <ac:spMk id="24" creationId="{D623BD66-2B41-A0F8-C25F-E55DF0BB38A5}"/>
          </ac:spMkLst>
        </pc:spChg>
        <pc:spChg chg="add mod">
          <ac:chgData name="Feracor, James" userId="84027bb8-3bf2-4d48-b8cd-9732617c25f2" providerId="ADAL" clId="{47F87D30-78E2-4DE4-9AF4-98EDFC5DE98D}" dt="2023-06-02T04:59:34.621" v="11796" actId="1076"/>
          <ac:spMkLst>
            <pc:docMk/>
            <pc:sldMk cId="262160015" sldId="296"/>
            <ac:spMk id="32" creationId="{0EF3E156-99AA-0184-5864-D18A8EF33993}"/>
          </ac:spMkLst>
        </pc:spChg>
        <pc:grpChg chg="add mod">
          <ac:chgData name="Feracor, James" userId="84027bb8-3bf2-4d48-b8cd-9732617c25f2" providerId="ADAL" clId="{47F87D30-78E2-4DE4-9AF4-98EDFC5DE98D}" dt="2023-06-02T04:59:30.989" v="11795" actId="1076"/>
          <ac:grpSpMkLst>
            <pc:docMk/>
            <pc:sldMk cId="262160015" sldId="296"/>
            <ac:grpSpMk id="22" creationId="{7F941BEB-D134-9687-E369-81FF5BD268C3}"/>
          </ac:grpSpMkLst>
        </pc:grpChg>
        <pc:picChg chg="del">
          <ac:chgData name="Feracor, James" userId="84027bb8-3bf2-4d48-b8cd-9732617c25f2" providerId="ADAL" clId="{47F87D30-78E2-4DE4-9AF4-98EDFC5DE98D}" dt="2023-06-02T04:53:23.092" v="11677" actId="478"/>
          <ac:picMkLst>
            <pc:docMk/>
            <pc:sldMk cId="262160015" sldId="296"/>
            <ac:picMk id="7" creationId="{92EBDAD6-3122-D522-CE17-BB70D9782B71}"/>
          </ac:picMkLst>
        </pc:picChg>
        <pc:picChg chg="add mod">
          <ac:chgData name="Feracor, James" userId="84027bb8-3bf2-4d48-b8cd-9732617c25f2" providerId="ADAL" clId="{47F87D30-78E2-4DE4-9AF4-98EDFC5DE98D}" dt="2023-06-02T04:59:38.692" v="11797" actId="1076"/>
          <ac:picMkLst>
            <pc:docMk/>
            <pc:sldMk cId="262160015" sldId="296"/>
            <ac:picMk id="8" creationId="{FBF3F06D-2C2B-6B93-1351-676E8EB97441}"/>
          </ac:picMkLst>
        </pc:picChg>
        <pc:picChg chg="del">
          <ac:chgData name="Feracor, James" userId="84027bb8-3bf2-4d48-b8cd-9732617c25f2" providerId="ADAL" clId="{47F87D30-78E2-4DE4-9AF4-98EDFC5DE98D}" dt="2023-06-02T04:55:16.583" v="11691" actId="478"/>
          <ac:picMkLst>
            <pc:docMk/>
            <pc:sldMk cId="262160015" sldId="296"/>
            <ac:picMk id="9" creationId="{8C44063F-5170-ACEA-22AA-49E91DAD3119}"/>
          </ac:picMkLst>
        </pc:picChg>
        <pc:picChg chg="add mod modCrop">
          <ac:chgData name="Feracor, James" userId="84027bb8-3bf2-4d48-b8cd-9732617c25f2" providerId="ADAL" clId="{47F87D30-78E2-4DE4-9AF4-98EDFC5DE98D}" dt="2023-06-02T04:54:56.694" v="11689" actId="164"/>
          <ac:picMkLst>
            <pc:docMk/>
            <pc:sldMk cId="262160015" sldId="296"/>
            <ac:picMk id="16" creationId="{DF9A4453-B4C1-1A22-AC89-81012D5D3EE1}"/>
          </ac:picMkLst>
        </pc:picChg>
        <pc:picChg chg="add mod modCrop">
          <ac:chgData name="Feracor, James" userId="84027bb8-3bf2-4d48-b8cd-9732617c25f2" providerId="ADAL" clId="{47F87D30-78E2-4DE4-9AF4-98EDFC5DE98D}" dt="2023-06-02T04:54:56.694" v="11689" actId="164"/>
          <ac:picMkLst>
            <pc:docMk/>
            <pc:sldMk cId="262160015" sldId="296"/>
            <ac:picMk id="18" creationId="{9D788528-92B8-8B6F-E151-99F27A036774}"/>
          </ac:picMkLst>
        </pc:picChg>
        <pc:picChg chg="add del mod modCrop">
          <ac:chgData name="Feracor, James" userId="84027bb8-3bf2-4d48-b8cd-9732617c25f2" providerId="ADAL" clId="{47F87D30-78E2-4DE4-9AF4-98EDFC5DE98D}" dt="2023-06-02T04:58:55.515" v="11783" actId="478"/>
          <ac:picMkLst>
            <pc:docMk/>
            <pc:sldMk cId="262160015" sldId="296"/>
            <ac:picMk id="34" creationId="{EDDEECA5-FD87-1DB9-B1AD-7802DC5A8D76}"/>
          </ac:picMkLst>
        </pc:picChg>
        <pc:picChg chg="add mod modCrop">
          <ac:chgData name="Feracor, James" userId="84027bb8-3bf2-4d48-b8cd-9732617c25f2" providerId="ADAL" clId="{47F87D30-78E2-4DE4-9AF4-98EDFC5DE98D}" dt="2023-06-02T04:59:25.268" v="11794" actId="1076"/>
          <ac:picMkLst>
            <pc:docMk/>
            <pc:sldMk cId="262160015" sldId="296"/>
            <ac:picMk id="36" creationId="{71BC30D9-9593-8B2A-ED56-C673FC56A670}"/>
          </ac:picMkLst>
        </pc:picChg>
        <pc:cxnChg chg="mod">
          <ac:chgData name="Feracor, James" userId="84027bb8-3bf2-4d48-b8cd-9732617c25f2" providerId="ADAL" clId="{47F87D30-78E2-4DE4-9AF4-98EDFC5DE98D}" dt="2023-06-02T04:59:38.692" v="11797" actId="1076"/>
          <ac:cxnSpMkLst>
            <pc:docMk/>
            <pc:sldMk cId="262160015" sldId="296"/>
            <ac:cxnSpMk id="12" creationId="{1B63C8E5-3DE2-9C6F-9DBF-DB6B88A5786F}"/>
          </ac:cxnSpMkLst>
        </pc:cxnChg>
        <pc:cxnChg chg="add mod">
          <ac:chgData name="Feracor, James" userId="84027bb8-3bf2-4d48-b8cd-9732617c25f2" providerId="ADAL" clId="{47F87D30-78E2-4DE4-9AF4-98EDFC5DE98D}" dt="2023-06-02T04:59:30.989" v="11795" actId="1076"/>
          <ac:cxnSpMkLst>
            <pc:docMk/>
            <pc:sldMk cId="262160015" sldId="296"/>
            <ac:cxnSpMk id="37" creationId="{B6DB041E-2458-5DFB-0863-9174B6F07CFE}"/>
          </ac:cxnSpMkLst>
        </pc:cxnChg>
      </pc:sldChg>
      <pc:sldChg chg="addSp delSp modSp add mod">
        <pc:chgData name="Feracor, James" userId="84027bb8-3bf2-4d48-b8cd-9732617c25f2" providerId="ADAL" clId="{47F87D30-78E2-4DE4-9AF4-98EDFC5DE98D}" dt="2023-06-02T05:07:09.030" v="12134" actId="1076"/>
        <pc:sldMkLst>
          <pc:docMk/>
          <pc:sldMk cId="953629463" sldId="297"/>
        </pc:sldMkLst>
        <pc:spChg chg="mod">
          <ac:chgData name="Feracor, James" userId="84027bb8-3bf2-4d48-b8cd-9732617c25f2" providerId="ADAL" clId="{47F87D30-78E2-4DE4-9AF4-98EDFC5DE98D}" dt="2023-06-02T05:05:51.517" v="12083" actId="20577"/>
          <ac:spMkLst>
            <pc:docMk/>
            <pc:sldMk cId="953629463" sldId="297"/>
            <ac:spMk id="4" creationId="{ED4B13BD-B1A7-4380-0CC9-033908079E61}"/>
          </ac:spMkLst>
        </pc:spChg>
        <pc:spChg chg="mod ord">
          <ac:chgData name="Feracor, James" userId="84027bb8-3bf2-4d48-b8cd-9732617c25f2" providerId="ADAL" clId="{47F87D30-78E2-4DE4-9AF4-98EDFC5DE98D}" dt="2023-06-02T05:07:09.030" v="12134" actId="1076"/>
          <ac:spMkLst>
            <pc:docMk/>
            <pc:sldMk cId="953629463" sldId="297"/>
            <ac:spMk id="20" creationId="{22FDE0AB-61DE-21D0-64BE-B830AE1250CA}"/>
          </ac:spMkLst>
        </pc:spChg>
        <pc:spChg chg="mod">
          <ac:chgData name="Feracor, James" userId="84027bb8-3bf2-4d48-b8cd-9732617c25f2" providerId="ADAL" clId="{47F87D30-78E2-4DE4-9AF4-98EDFC5DE98D}" dt="2023-06-02T05:05:21.909" v="12044" actId="20577"/>
          <ac:spMkLst>
            <pc:docMk/>
            <pc:sldMk cId="953629463" sldId="297"/>
            <ac:spMk id="23" creationId="{62D220D1-2663-C449-0BFE-6AB8C246852B}"/>
          </ac:spMkLst>
        </pc:spChg>
        <pc:spChg chg="del">
          <ac:chgData name="Feracor, James" userId="84027bb8-3bf2-4d48-b8cd-9732617c25f2" providerId="ADAL" clId="{47F87D30-78E2-4DE4-9AF4-98EDFC5DE98D}" dt="2023-06-02T05:04:53.098" v="12025" actId="478"/>
          <ac:spMkLst>
            <pc:docMk/>
            <pc:sldMk cId="953629463" sldId="297"/>
            <ac:spMk id="32" creationId="{0EF3E156-99AA-0184-5864-D18A8EF33993}"/>
          </ac:spMkLst>
        </pc:spChg>
        <pc:spChg chg="add mod">
          <ac:chgData name="Feracor, James" userId="84027bb8-3bf2-4d48-b8cd-9732617c25f2" providerId="ADAL" clId="{47F87D30-78E2-4DE4-9AF4-98EDFC5DE98D}" dt="2023-06-02T05:07:09.030" v="12134" actId="1076"/>
          <ac:spMkLst>
            <pc:docMk/>
            <pc:sldMk cId="953629463" sldId="297"/>
            <ac:spMk id="33" creationId="{E7CA2ED1-F654-BF68-A4B1-D418729321C5}"/>
          </ac:spMkLst>
        </pc:spChg>
        <pc:spChg chg="add mod">
          <ac:chgData name="Feracor, James" userId="84027bb8-3bf2-4d48-b8cd-9732617c25f2" providerId="ADAL" clId="{47F87D30-78E2-4DE4-9AF4-98EDFC5DE98D}" dt="2023-06-02T05:07:09.030" v="12134" actId="1076"/>
          <ac:spMkLst>
            <pc:docMk/>
            <pc:sldMk cId="953629463" sldId="297"/>
            <ac:spMk id="34" creationId="{836C9D3C-AA7B-0FC8-204D-FF00833E1F9C}"/>
          </ac:spMkLst>
        </pc:spChg>
        <pc:spChg chg="add mod">
          <ac:chgData name="Feracor, James" userId="84027bb8-3bf2-4d48-b8cd-9732617c25f2" providerId="ADAL" clId="{47F87D30-78E2-4DE4-9AF4-98EDFC5DE98D}" dt="2023-06-02T05:07:09.030" v="12134" actId="1076"/>
          <ac:spMkLst>
            <pc:docMk/>
            <pc:sldMk cId="953629463" sldId="297"/>
            <ac:spMk id="45" creationId="{F7AC122D-0DF8-B1C4-6E2E-A2EC78AF3FF5}"/>
          </ac:spMkLst>
        </pc:spChg>
        <pc:spChg chg="add mod">
          <ac:chgData name="Feracor, James" userId="84027bb8-3bf2-4d48-b8cd-9732617c25f2" providerId="ADAL" clId="{47F87D30-78E2-4DE4-9AF4-98EDFC5DE98D}" dt="2023-06-02T05:07:09.030" v="12134" actId="1076"/>
          <ac:spMkLst>
            <pc:docMk/>
            <pc:sldMk cId="953629463" sldId="297"/>
            <ac:spMk id="46" creationId="{60CAFAC8-F481-F252-BF2B-AA9A8FC3AECD}"/>
          </ac:spMkLst>
        </pc:spChg>
        <pc:grpChg chg="del">
          <ac:chgData name="Feracor, James" userId="84027bb8-3bf2-4d48-b8cd-9732617c25f2" providerId="ADAL" clId="{47F87D30-78E2-4DE4-9AF4-98EDFC5DE98D}" dt="2023-06-02T05:00:13.289" v="11852" actId="478"/>
          <ac:grpSpMkLst>
            <pc:docMk/>
            <pc:sldMk cId="953629463" sldId="297"/>
            <ac:grpSpMk id="22" creationId="{7F941BEB-D134-9687-E369-81FF5BD268C3}"/>
          </ac:grpSpMkLst>
        </pc:grpChg>
        <pc:picChg chg="add mod modCrop">
          <ac:chgData name="Feracor, James" userId="84027bb8-3bf2-4d48-b8cd-9732617c25f2" providerId="ADAL" clId="{47F87D30-78E2-4DE4-9AF4-98EDFC5DE98D}" dt="2023-06-02T05:07:09.030" v="12134" actId="1076"/>
          <ac:picMkLst>
            <pc:docMk/>
            <pc:sldMk cId="953629463" sldId="297"/>
            <ac:picMk id="5" creationId="{068E4BAD-CE69-F2EE-DD3A-28CD3CFD42FA}"/>
          </ac:picMkLst>
        </pc:picChg>
        <pc:picChg chg="del">
          <ac:chgData name="Feracor, James" userId="84027bb8-3bf2-4d48-b8cd-9732617c25f2" providerId="ADAL" clId="{47F87D30-78E2-4DE4-9AF4-98EDFC5DE98D}" dt="2023-06-02T04:59:56.314" v="11799" actId="478"/>
          <ac:picMkLst>
            <pc:docMk/>
            <pc:sldMk cId="953629463" sldId="297"/>
            <ac:picMk id="8" creationId="{FBF3F06D-2C2B-6B93-1351-676E8EB97441}"/>
          </ac:picMkLst>
        </pc:picChg>
        <pc:picChg chg="add mod">
          <ac:chgData name="Feracor, James" userId="84027bb8-3bf2-4d48-b8cd-9732617c25f2" providerId="ADAL" clId="{47F87D30-78E2-4DE4-9AF4-98EDFC5DE98D}" dt="2023-06-02T05:07:09.030" v="12134" actId="1076"/>
          <ac:picMkLst>
            <pc:docMk/>
            <pc:sldMk cId="953629463" sldId="297"/>
            <ac:picMk id="24" creationId="{56C3700B-E820-AC8A-05F0-784533B1B07C}"/>
          </ac:picMkLst>
        </pc:picChg>
        <pc:picChg chg="add del">
          <ac:chgData name="Feracor, James" userId="84027bb8-3bf2-4d48-b8cd-9732617c25f2" providerId="ADAL" clId="{47F87D30-78E2-4DE4-9AF4-98EDFC5DE98D}" dt="2023-06-02T05:03:31.797" v="11892" actId="478"/>
          <ac:picMkLst>
            <pc:docMk/>
            <pc:sldMk cId="953629463" sldId="297"/>
            <ac:picMk id="31" creationId="{BA2442CE-AD19-FDB2-70C8-1E70D6B98342}"/>
          </ac:picMkLst>
        </pc:picChg>
        <pc:picChg chg="del mod">
          <ac:chgData name="Feracor, James" userId="84027bb8-3bf2-4d48-b8cd-9732617c25f2" providerId="ADAL" clId="{47F87D30-78E2-4DE4-9AF4-98EDFC5DE98D}" dt="2023-06-02T05:00:20.417" v="11855" actId="478"/>
          <ac:picMkLst>
            <pc:docMk/>
            <pc:sldMk cId="953629463" sldId="297"/>
            <ac:picMk id="36" creationId="{71BC30D9-9593-8B2A-ED56-C673FC56A670}"/>
          </ac:picMkLst>
        </pc:picChg>
        <pc:cxnChg chg="del mod">
          <ac:chgData name="Feracor, James" userId="84027bb8-3bf2-4d48-b8cd-9732617c25f2" providerId="ADAL" clId="{47F87D30-78E2-4DE4-9AF4-98EDFC5DE98D}" dt="2023-06-02T05:00:14.607" v="11853" actId="478"/>
          <ac:cxnSpMkLst>
            <pc:docMk/>
            <pc:sldMk cId="953629463" sldId="297"/>
            <ac:cxnSpMk id="12" creationId="{1B63C8E5-3DE2-9C6F-9DBF-DB6B88A5786F}"/>
          </ac:cxnSpMkLst>
        </pc:cxnChg>
        <pc:cxnChg chg="add mod">
          <ac:chgData name="Feracor, James" userId="84027bb8-3bf2-4d48-b8cd-9732617c25f2" providerId="ADAL" clId="{47F87D30-78E2-4DE4-9AF4-98EDFC5DE98D}" dt="2023-06-02T05:07:09.030" v="12134" actId="1076"/>
          <ac:cxnSpMkLst>
            <pc:docMk/>
            <pc:sldMk cId="953629463" sldId="297"/>
            <ac:cxnSpMk id="35" creationId="{78F7B66E-711C-9D47-0FD9-B956A1AA287F}"/>
          </ac:cxnSpMkLst>
        </pc:cxnChg>
        <pc:cxnChg chg="mod ord">
          <ac:chgData name="Feracor, James" userId="84027bb8-3bf2-4d48-b8cd-9732617c25f2" providerId="ADAL" clId="{47F87D30-78E2-4DE4-9AF4-98EDFC5DE98D}" dt="2023-06-02T05:07:09.030" v="12134" actId="1076"/>
          <ac:cxnSpMkLst>
            <pc:docMk/>
            <pc:sldMk cId="953629463" sldId="297"/>
            <ac:cxnSpMk id="37" creationId="{B6DB041E-2458-5DFB-0863-9174B6F07CFE}"/>
          </ac:cxnSpMkLst>
        </pc:cxnChg>
        <pc:cxnChg chg="add mod">
          <ac:chgData name="Feracor, James" userId="84027bb8-3bf2-4d48-b8cd-9732617c25f2" providerId="ADAL" clId="{47F87D30-78E2-4DE4-9AF4-98EDFC5DE98D}" dt="2023-06-02T05:07:09.030" v="12134" actId="1076"/>
          <ac:cxnSpMkLst>
            <pc:docMk/>
            <pc:sldMk cId="953629463" sldId="297"/>
            <ac:cxnSpMk id="47" creationId="{781634A0-DF4C-3EAC-7B1F-7CB3D78330F5}"/>
          </ac:cxnSpMkLst>
        </pc:cxnChg>
      </pc:sldChg>
      <pc:sldChg chg="addSp delSp modSp add mod ord">
        <pc:chgData name="Feracor, James" userId="84027bb8-3bf2-4d48-b8cd-9732617c25f2" providerId="ADAL" clId="{47F87D30-78E2-4DE4-9AF4-98EDFC5DE98D}" dt="2023-06-02T05:44:18.865" v="13717"/>
        <pc:sldMkLst>
          <pc:docMk/>
          <pc:sldMk cId="750038955" sldId="298"/>
        </pc:sldMkLst>
        <pc:spChg chg="mod">
          <ac:chgData name="Feracor, James" userId="84027bb8-3bf2-4d48-b8cd-9732617c25f2" providerId="ADAL" clId="{47F87D30-78E2-4DE4-9AF4-98EDFC5DE98D}" dt="2023-06-02T05:39:08.777" v="13280" actId="20577"/>
          <ac:spMkLst>
            <pc:docMk/>
            <pc:sldMk cId="750038955" sldId="298"/>
            <ac:spMk id="4" creationId="{3993DA6C-6E2E-5E75-943C-65EA550FEA66}"/>
          </ac:spMkLst>
        </pc:spChg>
        <pc:spChg chg="del mod">
          <ac:chgData name="Feracor, James" userId="84027bb8-3bf2-4d48-b8cd-9732617c25f2" providerId="ADAL" clId="{47F87D30-78E2-4DE4-9AF4-98EDFC5DE98D}" dt="2023-06-02T05:31:28.632" v="12784" actId="478"/>
          <ac:spMkLst>
            <pc:docMk/>
            <pc:sldMk cId="750038955" sldId="298"/>
            <ac:spMk id="5" creationId="{3CFE8C5D-5A04-CA74-F4E5-04968A7CBA41}"/>
          </ac:spMkLst>
        </pc:spChg>
        <pc:spChg chg="add mod">
          <ac:chgData name="Feracor, James" userId="84027bb8-3bf2-4d48-b8cd-9732617c25f2" providerId="ADAL" clId="{47F87D30-78E2-4DE4-9AF4-98EDFC5DE98D}" dt="2023-06-02T05:30:49.428" v="12689" actId="1076"/>
          <ac:spMkLst>
            <pc:docMk/>
            <pc:sldMk cId="750038955" sldId="298"/>
            <ac:spMk id="9" creationId="{903B4EBF-B083-68B3-44EE-59C799A5F963}"/>
          </ac:spMkLst>
        </pc:spChg>
        <pc:spChg chg="del">
          <ac:chgData name="Feracor, James" userId="84027bb8-3bf2-4d48-b8cd-9732617c25f2" providerId="ADAL" clId="{47F87D30-78E2-4DE4-9AF4-98EDFC5DE98D}" dt="2023-06-02T05:28:45.854" v="12596" actId="478"/>
          <ac:spMkLst>
            <pc:docMk/>
            <pc:sldMk cId="750038955" sldId="298"/>
            <ac:spMk id="10" creationId="{8B12954F-87D8-508D-6603-0C03C678E77E}"/>
          </ac:spMkLst>
        </pc:spChg>
        <pc:spChg chg="add mod">
          <ac:chgData name="Feracor, James" userId="84027bb8-3bf2-4d48-b8cd-9732617c25f2" providerId="ADAL" clId="{47F87D30-78E2-4DE4-9AF4-98EDFC5DE98D}" dt="2023-06-02T05:35:05.215" v="12979" actId="1076"/>
          <ac:spMkLst>
            <pc:docMk/>
            <pc:sldMk cId="750038955" sldId="298"/>
            <ac:spMk id="11" creationId="{9C3503FD-1F3A-F4E2-C826-0B1DB8AD36AC}"/>
          </ac:spMkLst>
        </pc:spChg>
        <pc:spChg chg="add mod">
          <ac:chgData name="Feracor, James" userId="84027bb8-3bf2-4d48-b8cd-9732617c25f2" providerId="ADAL" clId="{47F87D30-78E2-4DE4-9AF4-98EDFC5DE98D}" dt="2023-06-02T05:30:29.200" v="12685" actId="1076"/>
          <ac:spMkLst>
            <pc:docMk/>
            <pc:sldMk cId="750038955" sldId="298"/>
            <ac:spMk id="22" creationId="{2CFF8912-4CC8-CC29-DA79-F237D7C36C2C}"/>
          </ac:spMkLst>
        </pc:spChg>
        <pc:spChg chg="add mod">
          <ac:chgData name="Feracor, James" userId="84027bb8-3bf2-4d48-b8cd-9732617c25f2" providerId="ADAL" clId="{47F87D30-78E2-4DE4-9AF4-98EDFC5DE98D}" dt="2023-06-02T05:30:41.056" v="12688" actId="13822"/>
          <ac:spMkLst>
            <pc:docMk/>
            <pc:sldMk cId="750038955" sldId="298"/>
            <ac:spMk id="23" creationId="{41041C62-09F8-9D6B-D0B1-41AAC09973BF}"/>
          </ac:spMkLst>
        </pc:spChg>
        <pc:spChg chg="add mod">
          <ac:chgData name="Feracor, James" userId="84027bb8-3bf2-4d48-b8cd-9732617c25f2" providerId="ADAL" clId="{47F87D30-78E2-4DE4-9AF4-98EDFC5DE98D}" dt="2023-06-02T05:33:07.182" v="12861" actId="1076"/>
          <ac:spMkLst>
            <pc:docMk/>
            <pc:sldMk cId="750038955" sldId="298"/>
            <ac:spMk id="26" creationId="{1FFE1B64-F64A-2418-9460-4CFA061A2566}"/>
          </ac:spMkLst>
        </pc:spChg>
        <pc:spChg chg="add mod">
          <ac:chgData name="Feracor, James" userId="84027bb8-3bf2-4d48-b8cd-9732617c25f2" providerId="ADAL" clId="{47F87D30-78E2-4DE4-9AF4-98EDFC5DE98D}" dt="2023-06-02T05:33:54.847" v="12866" actId="14100"/>
          <ac:spMkLst>
            <pc:docMk/>
            <pc:sldMk cId="750038955" sldId="298"/>
            <ac:spMk id="29" creationId="{6C6153B3-61B4-7138-C398-B5C9C2AB0D67}"/>
          </ac:spMkLst>
        </pc:spChg>
        <pc:spChg chg="add del mod">
          <ac:chgData name="Feracor, James" userId="84027bb8-3bf2-4d48-b8cd-9732617c25f2" providerId="ADAL" clId="{47F87D30-78E2-4DE4-9AF4-98EDFC5DE98D}" dt="2023-06-02T05:34:52.460" v="12973" actId="478"/>
          <ac:spMkLst>
            <pc:docMk/>
            <pc:sldMk cId="750038955" sldId="298"/>
            <ac:spMk id="33" creationId="{742533C7-21FF-95D4-4CDD-4F0457C99D5B}"/>
          </ac:spMkLst>
        </pc:spChg>
        <pc:spChg chg="add mod">
          <ac:chgData name="Feracor, James" userId="84027bb8-3bf2-4d48-b8cd-9732617c25f2" providerId="ADAL" clId="{47F87D30-78E2-4DE4-9AF4-98EDFC5DE98D}" dt="2023-06-02T05:34:57.038" v="12975" actId="1076"/>
          <ac:spMkLst>
            <pc:docMk/>
            <pc:sldMk cId="750038955" sldId="298"/>
            <ac:spMk id="34" creationId="{28A81337-71F7-E614-831A-6E10DD38D9CE}"/>
          </ac:spMkLst>
        </pc:spChg>
        <pc:graphicFrameChg chg="del modGraphic">
          <ac:chgData name="Feracor, James" userId="84027bb8-3bf2-4d48-b8cd-9732617c25f2" providerId="ADAL" clId="{47F87D30-78E2-4DE4-9AF4-98EDFC5DE98D}" dt="2023-06-02T05:25:56.510" v="12327" actId="478"/>
          <ac:graphicFrameMkLst>
            <pc:docMk/>
            <pc:sldMk cId="750038955" sldId="298"/>
            <ac:graphicFrameMk id="7" creationId="{B141E05C-EE78-D9B8-73E2-92A803B2347D}"/>
          </ac:graphicFrameMkLst>
        </pc:graphicFrameChg>
        <pc:graphicFrameChg chg="del mod">
          <ac:chgData name="Feracor, James" userId="84027bb8-3bf2-4d48-b8cd-9732617c25f2" providerId="ADAL" clId="{47F87D30-78E2-4DE4-9AF4-98EDFC5DE98D}" dt="2023-06-02T05:25:51.874" v="12325" actId="478"/>
          <ac:graphicFrameMkLst>
            <pc:docMk/>
            <pc:sldMk cId="750038955" sldId="298"/>
            <ac:graphicFrameMk id="8" creationId="{EFF69512-1C0E-E8B0-4F3D-D1930D162857}"/>
          </ac:graphicFrameMkLst>
        </pc:graphicFrameChg>
        <pc:picChg chg="add mod">
          <ac:chgData name="Feracor, James" userId="84027bb8-3bf2-4d48-b8cd-9732617c25f2" providerId="ADAL" clId="{47F87D30-78E2-4DE4-9AF4-98EDFC5DE98D}" dt="2023-06-02T05:30:49.428" v="12689" actId="1076"/>
          <ac:picMkLst>
            <pc:docMk/>
            <pc:sldMk cId="750038955" sldId="298"/>
            <ac:picMk id="3" creationId="{73D5B963-DFED-9F20-17AE-7407AA1ACDE2}"/>
          </ac:picMkLst>
        </pc:picChg>
        <pc:picChg chg="mod">
          <ac:chgData name="Feracor, James" userId="84027bb8-3bf2-4d48-b8cd-9732617c25f2" providerId="ADAL" clId="{47F87D30-78E2-4DE4-9AF4-98EDFC5DE98D}" dt="2023-06-02T05:28:21.114" v="12587" actId="14100"/>
          <ac:picMkLst>
            <pc:docMk/>
            <pc:sldMk cId="750038955" sldId="298"/>
            <ac:picMk id="13" creationId="{2AAA4ABF-910C-FA7A-2F29-DC0D084B2E42}"/>
          </ac:picMkLst>
        </pc:picChg>
        <pc:picChg chg="mod">
          <ac:chgData name="Feracor, James" userId="84027bb8-3bf2-4d48-b8cd-9732617c25f2" providerId="ADAL" clId="{47F87D30-78E2-4DE4-9AF4-98EDFC5DE98D}" dt="2023-06-02T05:28:21.114" v="12587" actId="14100"/>
          <ac:picMkLst>
            <pc:docMk/>
            <pc:sldMk cId="750038955" sldId="298"/>
            <ac:picMk id="15" creationId="{ADCFA29F-4032-6853-7E51-04714BC1BB01}"/>
          </ac:picMkLst>
        </pc:picChg>
        <pc:picChg chg="mod">
          <ac:chgData name="Feracor, James" userId="84027bb8-3bf2-4d48-b8cd-9732617c25f2" providerId="ADAL" clId="{47F87D30-78E2-4DE4-9AF4-98EDFC5DE98D}" dt="2023-06-02T05:28:21.114" v="12587" actId="14100"/>
          <ac:picMkLst>
            <pc:docMk/>
            <pc:sldMk cId="750038955" sldId="298"/>
            <ac:picMk id="17" creationId="{56558031-9A49-4F22-1152-898DA72338E6}"/>
          </ac:picMkLst>
        </pc:picChg>
        <pc:picChg chg="add mod">
          <ac:chgData name="Feracor, James" userId="84027bb8-3bf2-4d48-b8cd-9732617c25f2" providerId="ADAL" clId="{47F87D30-78E2-4DE4-9AF4-98EDFC5DE98D}" dt="2023-06-02T05:30:26.702" v="12684" actId="1076"/>
          <ac:picMkLst>
            <pc:docMk/>
            <pc:sldMk cId="750038955" sldId="298"/>
            <ac:picMk id="20" creationId="{F4B69C77-A9E9-F1E6-0A14-3A9888390BE8}"/>
          </ac:picMkLst>
        </pc:picChg>
        <pc:picChg chg="add mod">
          <ac:chgData name="Feracor, James" userId="84027bb8-3bf2-4d48-b8cd-9732617c25f2" providerId="ADAL" clId="{47F87D30-78E2-4DE4-9AF4-98EDFC5DE98D}" dt="2023-06-02T05:35:10.798" v="12982" actId="1076"/>
          <ac:picMkLst>
            <pc:docMk/>
            <pc:sldMk cId="750038955" sldId="298"/>
            <ac:picMk id="28" creationId="{2877C65F-52F0-7B44-6197-E56168D02692}"/>
          </ac:picMkLst>
        </pc:picChg>
        <pc:cxnChg chg="add mod">
          <ac:chgData name="Feracor, James" userId="84027bb8-3bf2-4d48-b8cd-9732617c25f2" providerId="ADAL" clId="{47F87D30-78E2-4DE4-9AF4-98EDFC5DE98D}" dt="2023-06-02T05:35:05.215" v="12979" actId="1076"/>
          <ac:cxnSpMkLst>
            <pc:docMk/>
            <pc:sldMk cId="750038955" sldId="298"/>
            <ac:cxnSpMk id="12" creationId="{88759C55-A03E-87DA-DA91-113F5273B5F4}"/>
          </ac:cxnSpMkLst>
        </pc:cxnChg>
        <pc:cxnChg chg="add mod">
          <ac:chgData name="Feracor, James" userId="84027bb8-3bf2-4d48-b8cd-9732617c25f2" providerId="ADAL" clId="{47F87D30-78E2-4DE4-9AF4-98EDFC5DE98D}" dt="2023-06-02T05:35:10.798" v="12982" actId="1076"/>
          <ac:cxnSpMkLst>
            <pc:docMk/>
            <pc:sldMk cId="750038955" sldId="298"/>
            <ac:cxnSpMk id="30" creationId="{A90CC423-0608-1531-9A3D-D2AABAC0F1E9}"/>
          </ac:cxnSpMkLst>
        </pc:cxnChg>
      </pc:sldChg>
      <pc:sldChg chg="modSp add mod">
        <pc:chgData name="Feracor, James" userId="84027bb8-3bf2-4d48-b8cd-9732617c25f2" providerId="ADAL" clId="{47F87D30-78E2-4DE4-9AF4-98EDFC5DE98D}" dt="2023-06-02T06:30:51.362" v="16295" actId="113"/>
        <pc:sldMkLst>
          <pc:docMk/>
          <pc:sldMk cId="1652773623" sldId="299"/>
        </pc:sldMkLst>
        <pc:spChg chg="mod">
          <ac:chgData name="Feracor, James" userId="84027bb8-3bf2-4d48-b8cd-9732617c25f2" providerId="ADAL" clId="{47F87D30-78E2-4DE4-9AF4-98EDFC5DE98D}" dt="2023-06-02T06:30:51.362" v="16295" actId="113"/>
          <ac:spMkLst>
            <pc:docMk/>
            <pc:sldMk cId="1652773623" sldId="299"/>
            <ac:spMk id="2" creationId="{FD5D4D84-0B43-E356-E290-F7F18B7C4C70}"/>
          </ac:spMkLst>
        </pc:spChg>
      </pc:sldChg>
      <pc:sldChg chg="new del">
        <pc:chgData name="Feracor, James" userId="84027bb8-3bf2-4d48-b8cd-9732617c25f2" providerId="ADAL" clId="{47F87D30-78E2-4DE4-9AF4-98EDFC5DE98D}" dt="2023-06-02T06:38:46.169" v="16307" actId="47"/>
        <pc:sldMkLst>
          <pc:docMk/>
          <pc:sldMk cId="1606130943" sldId="300"/>
        </pc:sldMkLst>
      </pc:sldChg>
      <pc:sldChg chg="addSp delSp modSp add mod ord">
        <pc:chgData name="Feracor, James" userId="84027bb8-3bf2-4d48-b8cd-9732617c25f2" providerId="ADAL" clId="{47F87D30-78E2-4DE4-9AF4-98EDFC5DE98D}" dt="2023-06-07T15:51:20.321" v="17038" actId="1076"/>
        <pc:sldMkLst>
          <pc:docMk/>
          <pc:sldMk cId="2845077126" sldId="301"/>
        </pc:sldMkLst>
        <pc:spChg chg="del mod">
          <ac:chgData name="Feracor, James" userId="84027bb8-3bf2-4d48-b8cd-9732617c25f2" providerId="ADAL" clId="{47F87D30-78E2-4DE4-9AF4-98EDFC5DE98D}" dt="2023-06-07T15:42:50.233" v="16789"/>
          <ac:spMkLst>
            <pc:docMk/>
            <pc:sldMk cId="2845077126" sldId="301"/>
            <ac:spMk id="2" creationId="{FD5D4D84-0B43-E356-E290-F7F18B7C4C70}"/>
          </ac:spMkLst>
        </pc:spChg>
        <pc:spChg chg="add del mod">
          <ac:chgData name="Feracor, James" userId="84027bb8-3bf2-4d48-b8cd-9732617c25f2" providerId="ADAL" clId="{47F87D30-78E2-4DE4-9AF4-98EDFC5DE98D}" dt="2023-06-07T15:32:40.088" v="16519" actId="478"/>
          <ac:spMkLst>
            <pc:docMk/>
            <pc:sldMk cId="2845077126" sldId="301"/>
            <ac:spMk id="3" creationId="{DF88B620-2A5D-D913-3158-D444089A1AEF}"/>
          </ac:spMkLst>
        </pc:spChg>
        <pc:spChg chg="add del mod">
          <ac:chgData name="Feracor, James" userId="84027bb8-3bf2-4d48-b8cd-9732617c25f2" providerId="ADAL" clId="{47F87D30-78E2-4DE4-9AF4-98EDFC5DE98D}" dt="2023-06-07T15:32:40.582" v="16520" actId="478"/>
          <ac:spMkLst>
            <pc:docMk/>
            <pc:sldMk cId="2845077126" sldId="301"/>
            <ac:spMk id="5" creationId="{06948153-1587-B533-069A-38891AC4AB23}"/>
          </ac:spMkLst>
        </pc:spChg>
        <pc:spChg chg="add del mod">
          <ac:chgData name="Feracor, James" userId="84027bb8-3bf2-4d48-b8cd-9732617c25f2" providerId="ADAL" clId="{47F87D30-78E2-4DE4-9AF4-98EDFC5DE98D}" dt="2023-06-07T15:32:40.088" v="16519" actId="478"/>
          <ac:spMkLst>
            <pc:docMk/>
            <pc:sldMk cId="2845077126" sldId="301"/>
            <ac:spMk id="7" creationId="{EC0CB85F-7F2F-177F-7EEE-66919DC02A9E}"/>
          </ac:spMkLst>
        </pc:spChg>
        <pc:spChg chg="add mod ord">
          <ac:chgData name="Feracor, James" userId="84027bb8-3bf2-4d48-b8cd-9732617c25f2" providerId="ADAL" clId="{47F87D30-78E2-4DE4-9AF4-98EDFC5DE98D}" dt="2023-06-07T15:51:12.621" v="17034" actId="1076"/>
          <ac:spMkLst>
            <pc:docMk/>
            <pc:sldMk cId="2845077126" sldId="301"/>
            <ac:spMk id="8" creationId="{FDBF5207-CB2D-D8C0-D95A-047C952A2F1C}"/>
          </ac:spMkLst>
        </pc:spChg>
        <pc:spChg chg="add mod">
          <ac:chgData name="Feracor, James" userId="84027bb8-3bf2-4d48-b8cd-9732617c25f2" providerId="ADAL" clId="{47F87D30-78E2-4DE4-9AF4-98EDFC5DE98D}" dt="2023-06-07T15:51:09.188" v="17032" actId="1076"/>
          <ac:spMkLst>
            <pc:docMk/>
            <pc:sldMk cId="2845077126" sldId="301"/>
            <ac:spMk id="11" creationId="{255263B0-6CE9-ACCD-BDD2-1660F01BF234}"/>
          </ac:spMkLst>
        </pc:spChg>
        <pc:spChg chg="mod">
          <ac:chgData name="Feracor, James" userId="84027bb8-3bf2-4d48-b8cd-9732617c25f2" providerId="ADAL" clId="{47F87D30-78E2-4DE4-9AF4-98EDFC5DE98D}" dt="2023-06-07T15:34:19.810" v="16572" actId="1076"/>
          <ac:spMkLst>
            <pc:docMk/>
            <pc:sldMk cId="2845077126" sldId="301"/>
            <ac:spMk id="23" creationId="{62D220D1-2663-C449-0BFE-6AB8C246852B}"/>
          </ac:spMkLst>
        </pc:spChg>
        <pc:picChg chg="mod">
          <ac:chgData name="Feracor, James" userId="84027bb8-3bf2-4d48-b8cd-9732617c25f2" providerId="ADAL" clId="{47F87D30-78E2-4DE4-9AF4-98EDFC5DE98D}" dt="2023-06-07T15:51:20.321" v="17038" actId="1076"/>
          <ac:picMkLst>
            <pc:docMk/>
            <pc:sldMk cId="2845077126" sldId="301"/>
            <ac:picMk id="4" creationId="{8B5C05CE-ED4E-C278-4775-82CABA48D9AA}"/>
          </ac:picMkLst>
        </pc:picChg>
        <pc:picChg chg="add mod">
          <ac:chgData name="Feracor, James" userId="84027bb8-3bf2-4d48-b8cd-9732617c25f2" providerId="ADAL" clId="{47F87D30-78E2-4DE4-9AF4-98EDFC5DE98D}" dt="2023-06-07T15:51:07.961" v="17031" actId="1076"/>
          <ac:picMkLst>
            <pc:docMk/>
            <pc:sldMk cId="2845077126" sldId="301"/>
            <ac:picMk id="10" creationId="{382ABC11-F649-985F-1594-5FE7AE3D5D48}"/>
          </ac:picMkLst>
        </pc:picChg>
      </pc:sldChg>
      <pc:sldChg chg="add del">
        <pc:chgData name="Feracor, James" userId="84027bb8-3bf2-4d48-b8cd-9732617c25f2" providerId="ADAL" clId="{47F87D30-78E2-4DE4-9AF4-98EDFC5DE98D}" dt="2023-06-02T06:39:03.884" v="16327" actId="47"/>
        <pc:sldMkLst>
          <pc:docMk/>
          <pc:sldMk cId="1586056070" sldId="302"/>
        </pc:sldMkLst>
      </pc:sldChg>
      <pc:sldChg chg="addSp delSp modSp add mod">
        <pc:chgData name="Feracor, James" userId="84027bb8-3bf2-4d48-b8cd-9732617c25f2" providerId="ADAL" clId="{47F87D30-78E2-4DE4-9AF4-98EDFC5DE98D}" dt="2023-06-02T06:41:23.456" v="16480" actId="1076"/>
        <pc:sldMkLst>
          <pc:docMk/>
          <pc:sldMk cId="4108929972" sldId="302"/>
        </pc:sldMkLst>
        <pc:spChg chg="mod">
          <ac:chgData name="Feracor, James" userId="84027bb8-3bf2-4d48-b8cd-9732617c25f2" providerId="ADAL" clId="{47F87D30-78E2-4DE4-9AF4-98EDFC5DE98D}" dt="2023-06-02T06:40:17.714" v="16419" actId="20577"/>
          <ac:spMkLst>
            <pc:docMk/>
            <pc:sldMk cId="4108929972" sldId="302"/>
            <ac:spMk id="23" creationId="{62D220D1-2663-C449-0BFE-6AB8C246852B}"/>
          </ac:spMkLst>
        </pc:spChg>
        <pc:picChg chg="add mod">
          <ac:chgData name="Feracor, James" userId="84027bb8-3bf2-4d48-b8cd-9732617c25f2" providerId="ADAL" clId="{47F87D30-78E2-4DE4-9AF4-98EDFC5DE98D}" dt="2023-06-02T06:41:23.456" v="16480" actId="1076"/>
          <ac:picMkLst>
            <pc:docMk/>
            <pc:sldMk cId="4108929972" sldId="302"/>
            <ac:picMk id="3" creationId="{5E1FF121-9FC6-00A2-72B9-E2845633C8DD}"/>
          </ac:picMkLst>
        </pc:picChg>
        <pc:picChg chg="del">
          <ac:chgData name="Feracor, James" userId="84027bb8-3bf2-4d48-b8cd-9732617c25f2" providerId="ADAL" clId="{47F87D30-78E2-4DE4-9AF4-98EDFC5DE98D}" dt="2023-06-02T06:40:13.014" v="16407" actId="478"/>
          <ac:picMkLst>
            <pc:docMk/>
            <pc:sldMk cId="4108929972" sldId="302"/>
            <ac:picMk id="4" creationId="{8B5C05CE-ED4E-C278-4775-82CABA48D9AA}"/>
          </ac:picMkLst>
        </pc:picChg>
      </pc:sldChg>
      <pc:sldChg chg="addSp delSp modSp add mod">
        <pc:chgData name="Feracor, James" userId="84027bb8-3bf2-4d48-b8cd-9732617c25f2" providerId="ADAL" clId="{47F87D30-78E2-4DE4-9AF4-98EDFC5DE98D}" dt="2023-06-02T06:39:31.108" v="16351" actId="20577"/>
        <pc:sldMkLst>
          <pc:docMk/>
          <pc:sldMk cId="320502252" sldId="303"/>
        </pc:sldMkLst>
        <pc:spChg chg="mod">
          <ac:chgData name="Feracor, James" userId="84027bb8-3bf2-4d48-b8cd-9732617c25f2" providerId="ADAL" clId="{47F87D30-78E2-4DE4-9AF4-98EDFC5DE98D}" dt="2023-06-02T06:39:31.108" v="16351" actId="20577"/>
          <ac:spMkLst>
            <pc:docMk/>
            <pc:sldMk cId="320502252" sldId="303"/>
            <ac:spMk id="23" creationId="{62D220D1-2663-C449-0BFE-6AB8C246852B}"/>
          </ac:spMkLst>
        </pc:spChg>
        <pc:picChg chg="add mod">
          <ac:chgData name="Feracor, James" userId="84027bb8-3bf2-4d48-b8cd-9732617c25f2" providerId="ADAL" clId="{47F87D30-78E2-4DE4-9AF4-98EDFC5DE98D}" dt="2023-06-02T06:39:26.454" v="16335" actId="1076"/>
          <ac:picMkLst>
            <pc:docMk/>
            <pc:sldMk cId="320502252" sldId="303"/>
            <ac:picMk id="3" creationId="{930E29D9-B89E-549A-52B6-766C9DC5E093}"/>
          </ac:picMkLst>
        </pc:picChg>
        <pc:picChg chg="del">
          <ac:chgData name="Feracor, James" userId="84027bb8-3bf2-4d48-b8cd-9732617c25f2" providerId="ADAL" clId="{47F87D30-78E2-4DE4-9AF4-98EDFC5DE98D}" dt="2023-06-02T06:39:15.309" v="16330" actId="478"/>
          <ac:picMkLst>
            <pc:docMk/>
            <pc:sldMk cId="320502252" sldId="303"/>
            <ac:picMk id="4" creationId="{8B5C05CE-ED4E-C278-4775-82CABA48D9AA}"/>
          </ac:picMkLst>
        </pc:picChg>
      </pc:sldChg>
      <pc:sldChg chg="addSp delSp modSp add mod">
        <pc:chgData name="Feracor, James" userId="84027bb8-3bf2-4d48-b8cd-9732617c25f2" providerId="ADAL" clId="{47F87D30-78E2-4DE4-9AF4-98EDFC5DE98D}" dt="2023-06-02T06:43:33.307" v="16506" actId="1076"/>
        <pc:sldMkLst>
          <pc:docMk/>
          <pc:sldMk cId="2627799824" sldId="304"/>
        </pc:sldMkLst>
        <pc:spChg chg="del">
          <ac:chgData name="Feracor, James" userId="84027bb8-3bf2-4d48-b8cd-9732617c25f2" providerId="ADAL" clId="{47F87D30-78E2-4DE4-9AF4-98EDFC5DE98D}" dt="2023-06-02T06:40:44.873" v="16448" actId="478"/>
          <ac:spMkLst>
            <pc:docMk/>
            <pc:sldMk cId="2627799824" sldId="304"/>
            <ac:spMk id="6" creationId="{155D41A2-5582-DC73-633C-1EDA0294A9B6}"/>
          </ac:spMkLst>
        </pc:spChg>
        <pc:spChg chg="del">
          <ac:chgData name="Feracor, James" userId="84027bb8-3bf2-4d48-b8cd-9732617c25f2" providerId="ADAL" clId="{47F87D30-78E2-4DE4-9AF4-98EDFC5DE98D}" dt="2023-06-02T06:40:44.873" v="16448" actId="478"/>
          <ac:spMkLst>
            <pc:docMk/>
            <pc:sldMk cId="2627799824" sldId="304"/>
            <ac:spMk id="19" creationId="{71206474-339B-445E-3EC1-B9D195A1CAEB}"/>
          </ac:spMkLst>
        </pc:spChg>
        <pc:spChg chg="del mod">
          <ac:chgData name="Feracor, James" userId="84027bb8-3bf2-4d48-b8cd-9732617c25f2" providerId="ADAL" clId="{47F87D30-78E2-4DE4-9AF4-98EDFC5DE98D}" dt="2023-06-02T06:40:43.144" v="16447" actId="478"/>
          <ac:spMkLst>
            <pc:docMk/>
            <pc:sldMk cId="2627799824" sldId="304"/>
            <ac:spMk id="21" creationId="{3A1FE7BB-4F29-1D43-1F08-DF47FD204BE4}"/>
          </ac:spMkLst>
        </pc:spChg>
        <pc:spChg chg="mod">
          <ac:chgData name="Feracor, James" userId="84027bb8-3bf2-4d48-b8cd-9732617c25f2" providerId="ADAL" clId="{47F87D30-78E2-4DE4-9AF4-98EDFC5DE98D}" dt="2023-06-02T06:41:51.165" v="16485" actId="20577"/>
          <ac:spMkLst>
            <pc:docMk/>
            <pc:sldMk cId="2627799824" sldId="304"/>
            <ac:spMk id="23" creationId="{62D220D1-2663-C449-0BFE-6AB8C246852B}"/>
          </ac:spMkLst>
        </pc:spChg>
        <pc:grpChg chg="add mod">
          <ac:chgData name="Feracor, James" userId="84027bb8-3bf2-4d48-b8cd-9732617c25f2" providerId="ADAL" clId="{47F87D30-78E2-4DE4-9AF4-98EDFC5DE98D}" dt="2023-06-02T06:43:33.307" v="16506" actId="1076"/>
          <ac:grpSpMkLst>
            <pc:docMk/>
            <pc:sldMk cId="2627799824" sldId="304"/>
            <ac:grpSpMk id="5" creationId="{6064020B-6AE3-D524-5EC9-D3D8D82BB643}"/>
          </ac:grpSpMkLst>
        </pc:grpChg>
        <pc:picChg chg="add mod modCrop">
          <ac:chgData name="Feracor, James" userId="84027bb8-3bf2-4d48-b8cd-9732617c25f2" providerId="ADAL" clId="{47F87D30-78E2-4DE4-9AF4-98EDFC5DE98D}" dt="2023-06-02T06:43:27.113" v="16503" actId="164"/>
          <ac:picMkLst>
            <pc:docMk/>
            <pc:sldMk cId="2627799824" sldId="304"/>
            <ac:picMk id="3" creationId="{A0DEC5A5-F8D0-7728-A97E-2658EDB04DFD}"/>
          </ac:picMkLst>
        </pc:picChg>
        <pc:picChg chg="add mod modCrop">
          <ac:chgData name="Feracor, James" userId="84027bb8-3bf2-4d48-b8cd-9732617c25f2" providerId="ADAL" clId="{47F87D30-78E2-4DE4-9AF4-98EDFC5DE98D}" dt="2023-06-02T06:43:27.113" v="16503" actId="164"/>
          <ac:picMkLst>
            <pc:docMk/>
            <pc:sldMk cId="2627799824" sldId="304"/>
            <ac:picMk id="4" creationId="{E318499D-5EAD-E776-1E05-32412A9F81B4}"/>
          </ac:picMkLst>
        </pc:picChg>
        <pc:picChg chg="del">
          <ac:chgData name="Feracor, James" userId="84027bb8-3bf2-4d48-b8cd-9732617c25f2" providerId="ADAL" clId="{47F87D30-78E2-4DE4-9AF4-98EDFC5DE98D}" dt="2023-06-02T06:40:40.549" v="16445" actId="478"/>
          <ac:picMkLst>
            <pc:docMk/>
            <pc:sldMk cId="2627799824" sldId="304"/>
            <ac:picMk id="13" creationId="{2AAA4ABF-910C-FA7A-2F29-DC0D084B2E42}"/>
          </ac:picMkLst>
        </pc:picChg>
        <pc:picChg chg="del">
          <ac:chgData name="Feracor, James" userId="84027bb8-3bf2-4d48-b8cd-9732617c25f2" providerId="ADAL" clId="{47F87D30-78E2-4DE4-9AF4-98EDFC5DE98D}" dt="2023-06-02T06:40:44.873" v="16448" actId="478"/>
          <ac:picMkLst>
            <pc:docMk/>
            <pc:sldMk cId="2627799824" sldId="304"/>
            <ac:picMk id="15" creationId="{ADCFA29F-4032-6853-7E51-04714BC1BB01}"/>
          </ac:picMkLst>
        </pc:picChg>
        <pc:picChg chg="del">
          <ac:chgData name="Feracor, James" userId="84027bb8-3bf2-4d48-b8cd-9732617c25f2" providerId="ADAL" clId="{47F87D30-78E2-4DE4-9AF4-98EDFC5DE98D}" dt="2023-06-02T06:40:39.923" v="16444" actId="478"/>
          <ac:picMkLst>
            <pc:docMk/>
            <pc:sldMk cId="2627799824" sldId="304"/>
            <ac:picMk id="17" creationId="{56558031-9A49-4F22-1152-898DA72338E6}"/>
          </ac:picMkLst>
        </pc:picChg>
      </pc:sldChg>
      <pc:sldChg chg="addSp modSp add mod ord">
        <pc:chgData name="Feracor, James" userId="84027bb8-3bf2-4d48-b8cd-9732617c25f2" providerId="ADAL" clId="{47F87D30-78E2-4DE4-9AF4-98EDFC5DE98D}" dt="2023-06-02T06:42:38.390" v="16496" actId="1076"/>
        <pc:sldMkLst>
          <pc:docMk/>
          <pc:sldMk cId="1876451904" sldId="305"/>
        </pc:sldMkLst>
        <pc:spChg chg="add mod">
          <ac:chgData name="Feracor, James" userId="84027bb8-3bf2-4d48-b8cd-9732617c25f2" providerId="ADAL" clId="{47F87D30-78E2-4DE4-9AF4-98EDFC5DE98D}" dt="2023-06-02T06:42:21.350" v="16493"/>
          <ac:spMkLst>
            <pc:docMk/>
            <pc:sldMk cId="1876451904" sldId="305"/>
            <ac:spMk id="6" creationId="{AF9929AE-AD6C-BFB6-B292-3483277B0A89}"/>
          </ac:spMkLst>
        </pc:spChg>
        <pc:spChg chg="add mod">
          <ac:chgData name="Feracor, James" userId="84027bb8-3bf2-4d48-b8cd-9732617c25f2" providerId="ADAL" clId="{47F87D30-78E2-4DE4-9AF4-98EDFC5DE98D}" dt="2023-06-02T06:42:21.350" v="16493"/>
          <ac:spMkLst>
            <pc:docMk/>
            <pc:sldMk cId="1876451904" sldId="305"/>
            <ac:spMk id="7" creationId="{6CDF483B-F1FF-DBB3-AB89-10BBA2F1F9F0}"/>
          </ac:spMkLst>
        </pc:spChg>
        <pc:spChg chg="add mod">
          <ac:chgData name="Feracor, James" userId="84027bb8-3bf2-4d48-b8cd-9732617c25f2" providerId="ADAL" clId="{47F87D30-78E2-4DE4-9AF4-98EDFC5DE98D}" dt="2023-06-02T06:42:21.350" v="16493"/>
          <ac:spMkLst>
            <pc:docMk/>
            <pc:sldMk cId="1876451904" sldId="305"/>
            <ac:spMk id="8" creationId="{796E5F96-943B-91F1-0CA6-CB5137F9B1F3}"/>
          </ac:spMkLst>
        </pc:spChg>
        <pc:spChg chg="mod">
          <ac:chgData name="Feracor, James" userId="84027bb8-3bf2-4d48-b8cd-9732617c25f2" providerId="ADAL" clId="{47F87D30-78E2-4DE4-9AF4-98EDFC5DE98D}" dt="2023-06-02T06:41:56.120" v="16488" actId="20577"/>
          <ac:spMkLst>
            <pc:docMk/>
            <pc:sldMk cId="1876451904" sldId="305"/>
            <ac:spMk id="23" creationId="{62D220D1-2663-C449-0BFE-6AB8C246852B}"/>
          </ac:spMkLst>
        </pc:spChg>
        <pc:picChg chg="add mod">
          <ac:chgData name="Feracor, James" userId="84027bb8-3bf2-4d48-b8cd-9732617c25f2" providerId="ADAL" clId="{47F87D30-78E2-4DE4-9AF4-98EDFC5DE98D}" dt="2023-06-02T06:42:21.350" v="16493"/>
          <ac:picMkLst>
            <pc:docMk/>
            <pc:sldMk cId="1876451904" sldId="305"/>
            <ac:picMk id="2" creationId="{3033AE9F-EC4B-4E4A-7183-8F1F379D4551}"/>
          </ac:picMkLst>
        </pc:picChg>
        <pc:picChg chg="mod modCrop">
          <ac:chgData name="Feracor, James" userId="84027bb8-3bf2-4d48-b8cd-9732617c25f2" providerId="ADAL" clId="{47F87D30-78E2-4DE4-9AF4-98EDFC5DE98D}" dt="2023-06-02T06:42:38.390" v="16496" actId="1076"/>
          <ac:picMkLst>
            <pc:docMk/>
            <pc:sldMk cId="1876451904" sldId="305"/>
            <ac:picMk id="3" creationId="{A0DEC5A5-F8D0-7728-A97E-2658EDB04DFD}"/>
          </ac:picMkLst>
        </pc:picChg>
        <pc:picChg chg="add mod">
          <ac:chgData name="Feracor, James" userId="84027bb8-3bf2-4d48-b8cd-9732617c25f2" providerId="ADAL" clId="{47F87D30-78E2-4DE4-9AF4-98EDFC5DE98D}" dt="2023-06-02T06:42:21.350" v="16493"/>
          <ac:picMkLst>
            <pc:docMk/>
            <pc:sldMk cId="1876451904" sldId="305"/>
            <ac:picMk id="4" creationId="{65248F53-D205-6BC5-1B63-AF5B89AAF466}"/>
          </ac:picMkLst>
        </pc:picChg>
        <pc:picChg chg="add mod">
          <ac:chgData name="Feracor, James" userId="84027bb8-3bf2-4d48-b8cd-9732617c25f2" providerId="ADAL" clId="{47F87D30-78E2-4DE4-9AF4-98EDFC5DE98D}" dt="2023-06-02T06:42:21.350" v="16493"/>
          <ac:picMkLst>
            <pc:docMk/>
            <pc:sldMk cId="1876451904" sldId="305"/>
            <ac:picMk id="5" creationId="{5FD780FC-BB3D-D225-7E5A-2791CBC5586E}"/>
          </ac:picMkLst>
        </pc:picChg>
      </pc:sldChg>
      <pc:sldChg chg="add ord">
        <pc:chgData name="Feracor, James" userId="84027bb8-3bf2-4d48-b8cd-9732617c25f2" providerId="ADAL" clId="{47F87D30-78E2-4DE4-9AF4-98EDFC5DE98D}" dt="2023-06-07T15:51:02.395" v="17030"/>
        <pc:sldMkLst>
          <pc:docMk/>
          <pc:sldMk cId="2317533764" sldId="306"/>
        </pc:sldMkLst>
      </pc:sldChg>
      <pc:sldChg chg="addSp delSp modSp add mod">
        <pc:chgData name="Feracor, James" userId="84027bb8-3bf2-4d48-b8cd-9732617c25f2" providerId="ADAL" clId="{47F87D30-78E2-4DE4-9AF4-98EDFC5DE98D}" dt="2023-06-07T16:00:04.874" v="17197" actId="478"/>
        <pc:sldMkLst>
          <pc:docMk/>
          <pc:sldMk cId="1557522118" sldId="307"/>
        </pc:sldMkLst>
        <pc:spChg chg="add mod">
          <ac:chgData name="Feracor, James" userId="84027bb8-3bf2-4d48-b8cd-9732617c25f2" providerId="ADAL" clId="{47F87D30-78E2-4DE4-9AF4-98EDFC5DE98D}" dt="2023-06-07T15:55:35.590" v="17192" actId="1076"/>
          <ac:spMkLst>
            <pc:docMk/>
            <pc:sldMk cId="1557522118" sldId="307"/>
            <ac:spMk id="5" creationId="{AB33214F-DC3E-B8A4-03D2-8E91A0F9A167}"/>
          </ac:spMkLst>
        </pc:spChg>
        <pc:spChg chg="add mod">
          <ac:chgData name="Feracor, James" userId="84027bb8-3bf2-4d48-b8cd-9732617c25f2" providerId="ADAL" clId="{47F87D30-78E2-4DE4-9AF4-98EDFC5DE98D}" dt="2023-06-07T15:53:59.387" v="17078" actId="1076"/>
          <ac:spMkLst>
            <pc:docMk/>
            <pc:sldMk cId="1557522118" sldId="307"/>
            <ac:spMk id="7" creationId="{02054EAA-4FCA-23B3-6038-094E60A8774F}"/>
          </ac:spMkLst>
        </pc:spChg>
        <pc:spChg chg="del">
          <ac:chgData name="Feracor, James" userId="84027bb8-3bf2-4d48-b8cd-9732617c25f2" providerId="ADAL" clId="{47F87D30-78E2-4DE4-9AF4-98EDFC5DE98D}" dt="2023-06-07T15:50:25.977" v="17022" actId="478"/>
          <ac:spMkLst>
            <pc:docMk/>
            <pc:sldMk cId="1557522118" sldId="307"/>
            <ac:spMk id="8" creationId="{FDBF5207-CB2D-D8C0-D95A-047C952A2F1C}"/>
          </ac:spMkLst>
        </pc:spChg>
        <pc:spChg chg="add mod">
          <ac:chgData name="Feracor, James" userId="84027bb8-3bf2-4d48-b8cd-9732617c25f2" providerId="ADAL" clId="{47F87D30-78E2-4DE4-9AF4-98EDFC5DE98D}" dt="2023-06-07T15:54:02.724" v="17079" actId="14100"/>
          <ac:spMkLst>
            <pc:docMk/>
            <pc:sldMk cId="1557522118" sldId="307"/>
            <ac:spMk id="9" creationId="{BD8FAB60-29FA-BB03-3F25-6D77F849DE95}"/>
          </ac:spMkLst>
        </pc:spChg>
        <pc:spChg chg="del mod">
          <ac:chgData name="Feracor, James" userId="84027bb8-3bf2-4d48-b8cd-9732617c25f2" providerId="ADAL" clId="{47F87D30-78E2-4DE4-9AF4-98EDFC5DE98D}" dt="2023-06-07T15:50:25.447" v="17021" actId="478"/>
          <ac:spMkLst>
            <pc:docMk/>
            <pc:sldMk cId="1557522118" sldId="307"/>
            <ac:spMk id="11" creationId="{255263B0-6CE9-ACCD-BDD2-1660F01BF234}"/>
          </ac:spMkLst>
        </pc:spChg>
        <pc:spChg chg="add del mod">
          <ac:chgData name="Feracor, James" userId="84027bb8-3bf2-4d48-b8cd-9732617c25f2" providerId="ADAL" clId="{47F87D30-78E2-4DE4-9AF4-98EDFC5DE98D}" dt="2023-06-07T16:00:04.874" v="17197" actId="478"/>
          <ac:spMkLst>
            <pc:docMk/>
            <pc:sldMk cId="1557522118" sldId="307"/>
            <ac:spMk id="12" creationId="{09B374A1-7097-D208-8655-8503DFBEC4E0}"/>
          </ac:spMkLst>
        </pc:spChg>
        <pc:spChg chg="add mod">
          <ac:chgData name="Feracor, James" userId="84027bb8-3bf2-4d48-b8cd-9732617c25f2" providerId="ADAL" clId="{47F87D30-78E2-4DE4-9AF4-98EDFC5DE98D}" dt="2023-06-07T15:55:42.565" v="17196" actId="1076"/>
          <ac:spMkLst>
            <pc:docMk/>
            <pc:sldMk cId="1557522118" sldId="307"/>
            <ac:spMk id="14" creationId="{712F9FC5-C043-EC29-9009-DCF7EBADC1B2}"/>
          </ac:spMkLst>
        </pc:spChg>
        <pc:picChg chg="add mod modCrop">
          <ac:chgData name="Feracor, James" userId="84027bb8-3bf2-4d48-b8cd-9732617c25f2" providerId="ADAL" clId="{47F87D30-78E2-4DE4-9AF4-98EDFC5DE98D}" dt="2023-06-07T15:54:41.150" v="17088" actId="1076"/>
          <ac:picMkLst>
            <pc:docMk/>
            <pc:sldMk cId="1557522118" sldId="307"/>
            <ac:picMk id="3" creationId="{5D686B16-93BC-987D-E307-E03DBD636C5B}"/>
          </ac:picMkLst>
        </pc:picChg>
        <pc:picChg chg="del">
          <ac:chgData name="Feracor, James" userId="84027bb8-3bf2-4d48-b8cd-9732617c25f2" providerId="ADAL" clId="{47F87D30-78E2-4DE4-9AF4-98EDFC5DE98D}" dt="2023-06-07T15:50:18.653" v="17019" actId="478"/>
          <ac:picMkLst>
            <pc:docMk/>
            <pc:sldMk cId="1557522118" sldId="307"/>
            <ac:picMk id="4" creationId="{8B5C05CE-ED4E-C278-4775-82CABA48D9AA}"/>
          </ac:picMkLst>
        </pc:picChg>
        <pc:picChg chg="mod">
          <ac:chgData name="Feracor, James" userId="84027bb8-3bf2-4d48-b8cd-9732617c25f2" providerId="ADAL" clId="{47F87D30-78E2-4DE4-9AF4-98EDFC5DE98D}" dt="2023-06-07T15:53:59.387" v="17078" actId="1076"/>
          <ac:picMkLst>
            <pc:docMk/>
            <pc:sldMk cId="1557522118" sldId="307"/>
            <ac:picMk id="10" creationId="{382ABC11-F649-985F-1594-5FE7AE3D5D48}"/>
          </ac:picMkLst>
        </pc:picChg>
      </pc:sldChg>
    </pc:docChg>
  </pc:docChgLst>
  <pc:docChgLst>
    <pc:chgData name="Feracor, James" userId="84027bb8-3bf2-4d48-b8cd-9732617c25f2" providerId="ADAL" clId="{A38A4D00-6B00-40C4-A974-6C984785B024}"/>
    <pc:docChg chg="undo custSel addSld delSld modSld sldOrd addSection modSection">
      <pc:chgData name="Feracor, James" userId="84027bb8-3bf2-4d48-b8cd-9732617c25f2" providerId="ADAL" clId="{A38A4D00-6B00-40C4-A974-6C984785B024}" dt="2023-06-11T23:20:10.732" v="10617" actId="14100"/>
      <pc:docMkLst>
        <pc:docMk/>
      </pc:docMkLst>
      <pc:sldChg chg="addSp delSp modSp mod">
        <pc:chgData name="Feracor, James" userId="84027bb8-3bf2-4d48-b8cd-9732617c25f2" providerId="ADAL" clId="{A38A4D00-6B00-40C4-A974-6C984785B024}" dt="2023-06-08T23:17:03.122" v="6282" actId="20577"/>
        <pc:sldMkLst>
          <pc:docMk/>
          <pc:sldMk cId="0" sldId="256"/>
        </pc:sldMkLst>
        <pc:spChg chg="del mod topLvl">
          <ac:chgData name="Feracor, James" userId="84027bb8-3bf2-4d48-b8cd-9732617c25f2" providerId="ADAL" clId="{A38A4D00-6B00-40C4-A974-6C984785B024}" dt="2023-06-08T23:16:20.056" v="6241" actId="478"/>
          <ac:spMkLst>
            <pc:docMk/>
            <pc:sldMk cId="0" sldId="256"/>
            <ac:spMk id="16" creationId="{00000000-0000-0000-0000-000000000000}"/>
          </ac:spMkLst>
        </pc:spChg>
        <pc:spChg chg="mod">
          <ac:chgData name="Feracor, James" userId="84027bb8-3bf2-4d48-b8cd-9732617c25f2" providerId="ADAL" clId="{A38A4D00-6B00-40C4-A974-6C984785B024}" dt="2023-06-08T23:16:21.385" v="6243"/>
          <ac:spMkLst>
            <pc:docMk/>
            <pc:sldMk cId="0" sldId="256"/>
            <ac:spMk id="21" creationId="{78D34FED-7A3F-5F12-2E3D-9A4A6F1AA06A}"/>
          </ac:spMkLst>
        </pc:spChg>
        <pc:spChg chg="add del mod topLvl">
          <ac:chgData name="Feracor, James" userId="84027bb8-3bf2-4d48-b8cd-9732617c25f2" providerId="ADAL" clId="{A38A4D00-6B00-40C4-A974-6C984785B024}" dt="2023-06-08T23:16:43.855" v="6251" actId="164"/>
          <ac:spMkLst>
            <pc:docMk/>
            <pc:sldMk cId="0" sldId="256"/>
            <ac:spMk id="24" creationId="{89306074-094B-2598-6323-0AF637A33051}"/>
          </ac:spMkLst>
        </pc:spChg>
        <pc:spChg chg="mod">
          <ac:chgData name="Feracor, James" userId="84027bb8-3bf2-4d48-b8cd-9732617c25f2" providerId="ADAL" clId="{A38A4D00-6B00-40C4-A974-6C984785B024}" dt="2023-06-08T23:16:21.385" v="6243"/>
          <ac:spMkLst>
            <pc:docMk/>
            <pc:sldMk cId="0" sldId="256"/>
            <ac:spMk id="25" creationId="{161B9237-7699-64C9-3680-4DF1348DCACF}"/>
          </ac:spMkLst>
        </pc:spChg>
        <pc:spChg chg="mod topLvl">
          <ac:chgData name="Feracor, James" userId="84027bb8-3bf2-4d48-b8cd-9732617c25f2" providerId="ADAL" clId="{A38A4D00-6B00-40C4-A974-6C984785B024}" dt="2023-06-08T23:16:27.240" v="6245" actId="14100"/>
          <ac:spMkLst>
            <pc:docMk/>
            <pc:sldMk cId="0" sldId="256"/>
            <ac:spMk id="31" creationId="{C3D09ED6-3CCA-BA63-C744-5A1000DAB038}"/>
          </ac:spMkLst>
        </pc:spChg>
        <pc:spChg chg="mod">
          <ac:chgData name="Feracor, James" userId="84027bb8-3bf2-4d48-b8cd-9732617c25f2" providerId="ADAL" clId="{A38A4D00-6B00-40C4-A974-6C984785B024}" dt="2023-06-08T23:17:03.122" v="6282" actId="20577"/>
          <ac:spMkLst>
            <pc:docMk/>
            <pc:sldMk cId="0" sldId="256"/>
            <ac:spMk id="35" creationId="{847A6F4C-1714-E341-2860-1EF80FC33479}"/>
          </ac:spMkLst>
        </pc:spChg>
        <pc:grpChg chg="del mod">
          <ac:chgData name="Feracor, James" userId="84027bb8-3bf2-4d48-b8cd-9732617c25f2" providerId="ADAL" clId="{A38A4D00-6B00-40C4-A974-6C984785B024}" dt="2023-06-08T23:16:17.941" v="6240" actId="165"/>
          <ac:grpSpMkLst>
            <pc:docMk/>
            <pc:sldMk cId="0" sldId="256"/>
            <ac:grpSpMk id="10" creationId="{03C75FA4-70F6-B865-3DFC-35775F970C19}"/>
          </ac:grpSpMkLst>
        </pc:grpChg>
        <pc:grpChg chg="add del mod">
          <ac:chgData name="Feracor, James" userId="84027bb8-3bf2-4d48-b8cd-9732617c25f2" providerId="ADAL" clId="{A38A4D00-6B00-40C4-A974-6C984785B024}" dt="2023-06-08T23:16:40.759" v="6249" actId="478"/>
          <ac:grpSpMkLst>
            <pc:docMk/>
            <pc:sldMk cId="0" sldId="256"/>
            <ac:grpSpMk id="19" creationId="{653E582D-259F-D598-8A98-D2B5B54ABAC2}"/>
          </ac:grpSpMkLst>
        </pc:grpChg>
        <pc:grpChg chg="add del mod">
          <ac:chgData name="Feracor, James" userId="84027bb8-3bf2-4d48-b8cd-9732617c25f2" providerId="ADAL" clId="{A38A4D00-6B00-40C4-A974-6C984785B024}" dt="2023-06-08T23:16:41.329" v="6250" actId="478"/>
          <ac:grpSpMkLst>
            <pc:docMk/>
            <pc:sldMk cId="0" sldId="256"/>
            <ac:grpSpMk id="23" creationId="{365B3908-216A-92AD-EA35-1FAD94F989FD}"/>
          </ac:grpSpMkLst>
        </pc:grpChg>
        <pc:grpChg chg="add mod">
          <ac:chgData name="Feracor, James" userId="84027bb8-3bf2-4d48-b8cd-9732617c25f2" providerId="ADAL" clId="{A38A4D00-6B00-40C4-A974-6C984785B024}" dt="2023-06-08T23:16:33.236" v="6246" actId="1076"/>
          <ac:grpSpMkLst>
            <pc:docMk/>
            <pc:sldMk cId="0" sldId="256"/>
            <ac:grpSpMk id="33" creationId="{8ED92F11-852C-C7F4-71C2-94B719355D36}"/>
          </ac:grpSpMkLst>
        </pc:grpChg>
        <pc:grpChg chg="add mod">
          <ac:chgData name="Feracor, James" userId="84027bb8-3bf2-4d48-b8cd-9732617c25f2" providerId="ADAL" clId="{A38A4D00-6B00-40C4-A974-6C984785B024}" dt="2023-06-08T23:16:48.124" v="6252" actId="1076"/>
          <ac:grpSpMkLst>
            <pc:docMk/>
            <pc:sldMk cId="0" sldId="256"/>
            <ac:grpSpMk id="37" creationId="{68C1BEC8-65B2-F9CF-A2ED-B6BA360C72A9}"/>
          </ac:grpSpMkLst>
        </pc:grpChg>
        <pc:picChg chg="mod">
          <ac:chgData name="Feracor, James" userId="84027bb8-3bf2-4d48-b8cd-9732617c25f2" providerId="ADAL" clId="{A38A4D00-6B00-40C4-A974-6C984785B024}" dt="2023-06-08T23:16:21.385" v="6243"/>
          <ac:picMkLst>
            <pc:docMk/>
            <pc:sldMk cId="0" sldId="256"/>
            <ac:picMk id="22" creationId="{190871DF-85AE-1303-BFDD-541A2C2D9C57}"/>
          </ac:picMkLst>
        </pc:picChg>
        <pc:picChg chg="mod topLvl">
          <ac:chgData name="Feracor, James" userId="84027bb8-3bf2-4d48-b8cd-9732617c25f2" providerId="ADAL" clId="{A38A4D00-6B00-40C4-A974-6C984785B024}" dt="2023-06-08T23:16:43.855" v="6251" actId="164"/>
          <ac:picMkLst>
            <pc:docMk/>
            <pc:sldMk cId="0" sldId="256"/>
            <ac:picMk id="28" creationId="{9E26099F-9905-2EA0-8AD2-16721734D41B}"/>
          </ac:picMkLst>
        </pc:picChg>
        <pc:picChg chg="del mod topLvl">
          <ac:chgData name="Feracor, James" userId="84027bb8-3bf2-4d48-b8cd-9732617c25f2" providerId="ADAL" clId="{A38A4D00-6B00-40C4-A974-6C984785B024}" dt="2023-06-08T23:16:20.494" v="6242" actId="478"/>
          <ac:picMkLst>
            <pc:docMk/>
            <pc:sldMk cId="0" sldId="256"/>
            <ac:picMk id="29" creationId="{03D683A5-35F4-88C3-CF54-6EA2037709F4}"/>
          </ac:picMkLst>
        </pc:picChg>
        <pc:picChg chg="mod">
          <ac:chgData name="Feracor, James" userId="84027bb8-3bf2-4d48-b8cd-9732617c25f2" providerId="ADAL" clId="{A38A4D00-6B00-40C4-A974-6C984785B024}" dt="2023-06-08T23:16:21.385" v="6243"/>
          <ac:picMkLst>
            <pc:docMk/>
            <pc:sldMk cId="0" sldId="256"/>
            <ac:picMk id="30" creationId="{FF3F9686-500E-4876-DF73-B2B7F0024A24}"/>
          </ac:picMkLst>
        </pc:picChg>
        <pc:picChg chg="mod">
          <ac:chgData name="Feracor, James" userId="84027bb8-3bf2-4d48-b8cd-9732617c25f2" providerId="ADAL" clId="{A38A4D00-6B00-40C4-A974-6C984785B024}" dt="2023-06-08T23:16:21.385" v="6243"/>
          <ac:picMkLst>
            <pc:docMk/>
            <pc:sldMk cId="0" sldId="256"/>
            <ac:picMk id="36" creationId="{7A0C11F9-D5AB-5A26-1992-6A51CCFCB6B3}"/>
          </ac:picMkLst>
        </pc:picChg>
      </pc:sldChg>
      <pc:sldChg chg="modNotesTx">
        <pc:chgData name="Feracor, James" userId="84027bb8-3bf2-4d48-b8cd-9732617c25f2" providerId="ADAL" clId="{A38A4D00-6B00-40C4-A974-6C984785B024}" dt="2023-06-08T23:15:34.439" v="6232" actId="20577"/>
        <pc:sldMkLst>
          <pc:docMk/>
          <pc:sldMk cId="0" sldId="258"/>
        </pc:sldMkLst>
      </pc:sldChg>
      <pc:sldChg chg="del">
        <pc:chgData name="Feracor, James" userId="84027bb8-3bf2-4d48-b8cd-9732617c25f2" providerId="ADAL" clId="{A38A4D00-6B00-40C4-A974-6C984785B024}" dt="2023-06-07T16:32:49.520" v="3" actId="47"/>
        <pc:sldMkLst>
          <pc:docMk/>
          <pc:sldMk cId="0" sldId="262"/>
        </pc:sldMkLst>
      </pc:sldChg>
      <pc:sldChg chg="addSp modSp mod ord modNotesTx">
        <pc:chgData name="Feracor, James" userId="84027bb8-3bf2-4d48-b8cd-9732617c25f2" providerId="ADAL" clId="{A38A4D00-6B00-40C4-A974-6C984785B024}" dt="2023-06-09T17:38:07.214" v="9559" actId="1076"/>
        <pc:sldMkLst>
          <pc:docMk/>
          <pc:sldMk cId="2682677899" sldId="268"/>
        </pc:sldMkLst>
        <pc:spChg chg="add mod">
          <ac:chgData name="Feracor, James" userId="84027bb8-3bf2-4d48-b8cd-9732617c25f2" providerId="ADAL" clId="{A38A4D00-6B00-40C4-A974-6C984785B024}" dt="2023-06-09T17:38:07.214" v="9559" actId="1076"/>
          <ac:spMkLst>
            <pc:docMk/>
            <pc:sldMk cId="2682677899" sldId="268"/>
            <ac:spMk id="2" creationId="{40942959-60B3-362F-87ED-9413AB0CD701}"/>
          </ac:spMkLst>
        </pc:spChg>
        <pc:spChg chg="mod">
          <ac:chgData name="Feracor, James" userId="84027bb8-3bf2-4d48-b8cd-9732617c25f2" providerId="ADAL" clId="{A38A4D00-6B00-40C4-A974-6C984785B024}" dt="2023-06-09T06:13:11.172" v="8190" actId="6549"/>
          <ac:spMkLst>
            <pc:docMk/>
            <pc:sldMk cId="2682677899" sldId="268"/>
            <ac:spMk id="4" creationId="{00000000-0000-0000-0000-000000000000}"/>
          </ac:spMkLst>
        </pc:spChg>
        <pc:spChg chg="mod">
          <ac:chgData name="Feracor, James" userId="84027bb8-3bf2-4d48-b8cd-9732617c25f2" providerId="ADAL" clId="{A38A4D00-6B00-40C4-A974-6C984785B024}" dt="2023-06-08T23:19:28.537" v="6524" actId="1076"/>
          <ac:spMkLst>
            <pc:docMk/>
            <pc:sldMk cId="2682677899" sldId="268"/>
            <ac:spMk id="10" creationId="{2D7C8D54-A3E9-0663-2C12-557004D930DB}"/>
          </ac:spMkLst>
        </pc:spChg>
        <pc:grpChg chg="mod">
          <ac:chgData name="Feracor, James" userId="84027bb8-3bf2-4d48-b8cd-9732617c25f2" providerId="ADAL" clId="{A38A4D00-6B00-40C4-A974-6C984785B024}" dt="2023-06-08T23:19:28.669" v="6525" actId="1076"/>
          <ac:grpSpMkLst>
            <pc:docMk/>
            <pc:sldMk cId="2682677899" sldId="268"/>
            <ac:grpSpMk id="22" creationId="{4CE9C533-86A3-5175-19D0-53C209AA3033}"/>
          </ac:grpSpMkLst>
        </pc:grpChg>
        <pc:picChg chg="mod">
          <ac:chgData name="Feracor, James" userId="84027bb8-3bf2-4d48-b8cd-9732617c25f2" providerId="ADAL" clId="{A38A4D00-6B00-40C4-A974-6C984785B024}" dt="2023-06-08T23:19:28.669" v="6525" actId="1076"/>
          <ac:picMkLst>
            <pc:docMk/>
            <pc:sldMk cId="2682677899" sldId="268"/>
            <ac:picMk id="20" creationId="{1CF861ED-2EC1-6D22-DE49-9A948D0F524A}"/>
          </ac:picMkLst>
        </pc:picChg>
      </pc:sldChg>
      <pc:sldChg chg="addSp delSp modSp mod ord modNotesTx">
        <pc:chgData name="Feracor, James" userId="84027bb8-3bf2-4d48-b8cd-9732617c25f2" providerId="ADAL" clId="{A38A4D00-6B00-40C4-A974-6C984785B024}" dt="2023-06-08T23:27:47.079" v="7759" actId="20577"/>
        <pc:sldMkLst>
          <pc:docMk/>
          <pc:sldMk cId="2926866396" sldId="269"/>
        </pc:sldMkLst>
        <pc:spChg chg="add mod">
          <ac:chgData name="Feracor, James" userId="84027bb8-3bf2-4d48-b8cd-9732617c25f2" providerId="ADAL" clId="{A38A4D00-6B00-40C4-A974-6C984785B024}" dt="2023-06-07T17:02:28.526" v="503" actId="13822"/>
          <ac:spMkLst>
            <pc:docMk/>
            <pc:sldMk cId="2926866396" sldId="269"/>
            <ac:spMk id="2" creationId="{C79F665F-D611-E589-A017-843FAE8FA09E}"/>
          </ac:spMkLst>
        </pc:spChg>
        <pc:spChg chg="add mod">
          <ac:chgData name="Feracor, James" userId="84027bb8-3bf2-4d48-b8cd-9732617c25f2" providerId="ADAL" clId="{A38A4D00-6B00-40C4-A974-6C984785B024}" dt="2023-06-07T17:01:35.354" v="469"/>
          <ac:spMkLst>
            <pc:docMk/>
            <pc:sldMk cId="2926866396" sldId="269"/>
            <ac:spMk id="10" creationId="{097838D9-C6EF-3121-2813-32D6F49664B4}"/>
          </ac:spMkLst>
        </pc:spChg>
        <pc:spChg chg="add mod">
          <ac:chgData name="Feracor, James" userId="84027bb8-3bf2-4d48-b8cd-9732617c25f2" providerId="ADAL" clId="{A38A4D00-6B00-40C4-A974-6C984785B024}" dt="2023-06-08T17:45:49.187" v="4550"/>
          <ac:spMkLst>
            <pc:docMk/>
            <pc:sldMk cId="2926866396" sldId="269"/>
            <ac:spMk id="15" creationId="{D6AE99E8-EA9F-9795-C193-B64C156B0F81}"/>
          </ac:spMkLst>
        </pc:spChg>
        <pc:spChg chg="add mod">
          <ac:chgData name="Feracor, James" userId="84027bb8-3bf2-4d48-b8cd-9732617c25f2" providerId="ADAL" clId="{A38A4D00-6B00-40C4-A974-6C984785B024}" dt="2023-06-08T17:45:49.187" v="4550"/>
          <ac:spMkLst>
            <pc:docMk/>
            <pc:sldMk cId="2926866396" sldId="269"/>
            <ac:spMk id="16" creationId="{B5621F0C-1D73-B6A0-1DDF-8419CDE96020}"/>
          </ac:spMkLst>
        </pc:spChg>
        <pc:spChg chg="add mod">
          <ac:chgData name="Feracor, James" userId="84027bb8-3bf2-4d48-b8cd-9732617c25f2" providerId="ADAL" clId="{A38A4D00-6B00-40C4-A974-6C984785B024}" dt="2023-06-08T17:45:49.187" v="4550"/>
          <ac:spMkLst>
            <pc:docMk/>
            <pc:sldMk cId="2926866396" sldId="269"/>
            <ac:spMk id="17" creationId="{B225CA00-6BA6-D2E1-B7B3-A767C166BF4A}"/>
          </ac:spMkLst>
        </pc:spChg>
        <pc:spChg chg="add mod">
          <ac:chgData name="Feracor, James" userId="84027bb8-3bf2-4d48-b8cd-9732617c25f2" providerId="ADAL" clId="{A38A4D00-6B00-40C4-A974-6C984785B024}" dt="2023-06-08T17:45:49.187" v="4550"/>
          <ac:spMkLst>
            <pc:docMk/>
            <pc:sldMk cId="2926866396" sldId="269"/>
            <ac:spMk id="18" creationId="{F1E11371-B7FD-8B39-77B8-B14765C17BF0}"/>
          </ac:spMkLst>
        </pc:spChg>
        <pc:spChg chg="add mod">
          <ac:chgData name="Feracor, James" userId="84027bb8-3bf2-4d48-b8cd-9732617c25f2" providerId="ADAL" clId="{A38A4D00-6B00-40C4-A974-6C984785B024}" dt="2023-06-08T17:45:49.187" v="4550"/>
          <ac:spMkLst>
            <pc:docMk/>
            <pc:sldMk cId="2926866396" sldId="269"/>
            <ac:spMk id="20" creationId="{308E2C38-BED5-3B4F-C01C-3E5A22A42EE9}"/>
          </ac:spMkLst>
        </pc:spChg>
        <pc:spChg chg="add mod">
          <ac:chgData name="Feracor, James" userId="84027bb8-3bf2-4d48-b8cd-9732617c25f2" providerId="ADAL" clId="{A38A4D00-6B00-40C4-A974-6C984785B024}" dt="2023-06-08T17:45:49.187" v="4550"/>
          <ac:spMkLst>
            <pc:docMk/>
            <pc:sldMk cId="2926866396" sldId="269"/>
            <ac:spMk id="22" creationId="{5A36C376-89A3-B935-92FF-548DF222D42B}"/>
          </ac:spMkLst>
        </pc:spChg>
        <pc:spChg chg="mod topLvl">
          <ac:chgData name="Feracor, James" userId="84027bb8-3bf2-4d48-b8cd-9732617c25f2" providerId="ADAL" clId="{A38A4D00-6B00-40C4-A974-6C984785B024}" dt="2023-06-08T18:06:37.780" v="6052" actId="1076"/>
          <ac:spMkLst>
            <pc:docMk/>
            <pc:sldMk cId="2926866396" sldId="269"/>
            <ac:spMk id="26" creationId="{199010CA-9F51-8B30-C840-5BD1BB1B1007}"/>
          </ac:spMkLst>
        </pc:spChg>
        <pc:spChg chg="add mod">
          <ac:chgData name="Feracor, James" userId="84027bb8-3bf2-4d48-b8cd-9732617c25f2" providerId="ADAL" clId="{A38A4D00-6B00-40C4-A974-6C984785B024}" dt="2023-06-08T18:06:34.374" v="6051" actId="1076"/>
          <ac:spMkLst>
            <pc:docMk/>
            <pc:sldMk cId="2926866396" sldId="269"/>
            <ac:spMk id="29" creationId="{136FE004-D8B8-3B2B-5DF2-5547CCA454BD}"/>
          </ac:spMkLst>
        </pc:spChg>
        <pc:spChg chg="mod">
          <ac:chgData name="Feracor, James" userId="84027bb8-3bf2-4d48-b8cd-9732617c25f2" providerId="ADAL" clId="{A38A4D00-6B00-40C4-A974-6C984785B024}" dt="2023-06-07T17:01:43.917" v="473" actId="1076"/>
          <ac:spMkLst>
            <pc:docMk/>
            <pc:sldMk cId="2926866396" sldId="269"/>
            <ac:spMk id="57" creationId="{98ACB784-6490-D8DD-DAD4-A568D32B5E0D}"/>
          </ac:spMkLst>
        </pc:spChg>
        <pc:grpChg chg="add mod">
          <ac:chgData name="Feracor, James" userId="84027bb8-3bf2-4d48-b8cd-9732617c25f2" providerId="ADAL" clId="{A38A4D00-6B00-40C4-A974-6C984785B024}" dt="2023-06-07T17:01:47.750" v="474" actId="1076"/>
          <ac:grpSpMkLst>
            <pc:docMk/>
            <pc:sldMk cId="2926866396" sldId="269"/>
            <ac:grpSpMk id="12" creationId="{63428D6D-1E5A-BCF6-F83D-52F24FBAF321}"/>
          </ac:grpSpMkLst>
        </pc:grpChg>
        <pc:grpChg chg="add del mod">
          <ac:chgData name="Feracor, James" userId="84027bb8-3bf2-4d48-b8cd-9732617c25f2" providerId="ADAL" clId="{A38A4D00-6B00-40C4-A974-6C984785B024}" dt="2023-06-08T18:05:51.085" v="5999" actId="165"/>
          <ac:grpSpMkLst>
            <pc:docMk/>
            <pc:sldMk cId="2926866396" sldId="269"/>
            <ac:grpSpMk id="24" creationId="{17149017-DD99-6BAC-368A-CC8B045473CA}"/>
          </ac:grpSpMkLst>
        </pc:grpChg>
        <pc:picChg chg="add del mod">
          <ac:chgData name="Feracor, James" userId="84027bb8-3bf2-4d48-b8cd-9732617c25f2" providerId="ADAL" clId="{A38A4D00-6B00-40C4-A974-6C984785B024}" dt="2023-06-07T17:01:13.096" v="457" actId="478"/>
          <ac:picMkLst>
            <pc:docMk/>
            <pc:sldMk cId="2926866396" sldId="269"/>
            <ac:picMk id="5" creationId="{9E578B5C-151A-990A-9608-A1C83ADF275E}"/>
          </ac:picMkLst>
        </pc:picChg>
        <pc:picChg chg="add del mod">
          <ac:chgData name="Feracor, James" userId="84027bb8-3bf2-4d48-b8cd-9732617c25f2" providerId="ADAL" clId="{A38A4D00-6B00-40C4-A974-6C984785B024}" dt="2023-06-07T16:59:33.834" v="307" actId="478"/>
          <ac:picMkLst>
            <pc:docMk/>
            <pc:sldMk cId="2926866396" sldId="269"/>
            <ac:picMk id="7" creationId="{4E930BB2-DCAE-28CE-168B-FE166F681CD4}"/>
          </ac:picMkLst>
        </pc:picChg>
        <pc:picChg chg="add del mod">
          <ac:chgData name="Feracor, James" userId="84027bb8-3bf2-4d48-b8cd-9732617c25f2" providerId="ADAL" clId="{A38A4D00-6B00-40C4-A974-6C984785B024}" dt="2023-06-07T16:59:27.544" v="303" actId="478"/>
          <ac:picMkLst>
            <pc:docMk/>
            <pc:sldMk cId="2926866396" sldId="269"/>
            <ac:picMk id="9" creationId="{3A12839F-C5FD-4CFB-5863-4B0982EB04E2}"/>
          </ac:picMkLst>
        </pc:picChg>
        <pc:picChg chg="add mod">
          <ac:chgData name="Feracor, James" userId="84027bb8-3bf2-4d48-b8cd-9732617c25f2" providerId="ADAL" clId="{A38A4D00-6B00-40C4-A974-6C984785B024}" dt="2023-06-07T17:01:35.354" v="469"/>
          <ac:picMkLst>
            <pc:docMk/>
            <pc:sldMk cId="2926866396" sldId="269"/>
            <ac:picMk id="11" creationId="{32719053-3358-3708-D7A8-90D712CB4695}"/>
          </ac:picMkLst>
        </pc:picChg>
        <pc:picChg chg="add del mod">
          <ac:chgData name="Feracor, James" userId="84027bb8-3bf2-4d48-b8cd-9732617c25f2" providerId="ADAL" clId="{A38A4D00-6B00-40C4-A974-6C984785B024}" dt="2023-06-07T17:01:36.245" v="470" actId="21"/>
          <ac:picMkLst>
            <pc:docMk/>
            <pc:sldMk cId="2926866396" sldId="269"/>
            <ac:picMk id="13" creationId="{1F6A3ECC-C928-2293-4609-6EEB739B2528}"/>
          </ac:picMkLst>
        </pc:picChg>
        <pc:picChg chg="add del mod">
          <ac:chgData name="Feracor, James" userId="84027bb8-3bf2-4d48-b8cd-9732617c25f2" providerId="ADAL" clId="{A38A4D00-6B00-40C4-A974-6C984785B024}" dt="2023-06-07T17:02:31.747" v="504" actId="21"/>
          <ac:picMkLst>
            <pc:docMk/>
            <pc:sldMk cId="2926866396" sldId="269"/>
            <ac:picMk id="14" creationId="{1752468A-F931-4D6B-8885-2E5B91410AF1}"/>
          </ac:picMkLst>
        </pc:picChg>
        <pc:picChg chg="del mod topLvl">
          <ac:chgData name="Feracor, James" userId="84027bb8-3bf2-4d48-b8cd-9732617c25f2" providerId="ADAL" clId="{A38A4D00-6B00-40C4-A974-6C984785B024}" dt="2023-06-08T18:05:52.206" v="6000" actId="478"/>
          <ac:picMkLst>
            <pc:docMk/>
            <pc:sldMk cId="2926866396" sldId="269"/>
            <ac:picMk id="28" creationId="{D9358E53-1CB3-0F69-DF1C-AC2C38331A2B}"/>
          </ac:picMkLst>
        </pc:picChg>
      </pc:sldChg>
      <pc:sldChg chg="addSp delSp modSp mod">
        <pc:chgData name="Feracor, James" userId="84027bb8-3bf2-4d48-b8cd-9732617c25f2" providerId="ADAL" clId="{A38A4D00-6B00-40C4-A974-6C984785B024}" dt="2023-06-09T04:55:47.036" v="8150" actId="478"/>
        <pc:sldMkLst>
          <pc:docMk/>
          <pc:sldMk cId="1992035176" sldId="270"/>
        </pc:sldMkLst>
        <pc:spChg chg="mod">
          <ac:chgData name="Feracor, James" userId="84027bb8-3bf2-4d48-b8cd-9732617c25f2" providerId="ADAL" clId="{A38A4D00-6B00-40C4-A974-6C984785B024}" dt="2023-06-09T04:44:18.506" v="8074" actId="6549"/>
          <ac:spMkLst>
            <pc:docMk/>
            <pc:sldMk cId="1992035176" sldId="270"/>
            <ac:spMk id="2" creationId="{FD5D4D84-0B43-E356-E290-F7F18B7C4C70}"/>
          </ac:spMkLst>
        </pc:spChg>
        <pc:spChg chg="add del mod">
          <ac:chgData name="Feracor, James" userId="84027bb8-3bf2-4d48-b8cd-9732617c25f2" providerId="ADAL" clId="{A38A4D00-6B00-40C4-A974-6C984785B024}" dt="2023-06-08T17:32:17.413" v="4462" actId="478"/>
          <ac:spMkLst>
            <pc:docMk/>
            <pc:sldMk cId="1992035176" sldId="270"/>
            <ac:spMk id="3" creationId="{B5CB4D95-9B1F-69E4-1B6C-D1608CBEA92C}"/>
          </ac:spMkLst>
        </pc:spChg>
        <pc:spChg chg="del mod">
          <ac:chgData name="Feracor, James" userId="84027bb8-3bf2-4d48-b8cd-9732617c25f2" providerId="ADAL" clId="{A38A4D00-6B00-40C4-A974-6C984785B024}" dt="2023-06-09T04:47:09.400" v="8099" actId="478"/>
          <ac:spMkLst>
            <pc:docMk/>
            <pc:sldMk cId="1992035176" sldId="270"/>
            <ac:spMk id="5" creationId="{A088437F-910B-F34B-593C-6F8F0A47EE54}"/>
          </ac:spMkLst>
        </pc:spChg>
        <pc:spChg chg="add del mod">
          <ac:chgData name="Feracor, James" userId="84027bb8-3bf2-4d48-b8cd-9732617c25f2" providerId="ADAL" clId="{A38A4D00-6B00-40C4-A974-6C984785B024}" dt="2023-06-09T04:51:04.890" v="8119" actId="478"/>
          <ac:spMkLst>
            <pc:docMk/>
            <pc:sldMk cId="1992035176" sldId="270"/>
            <ac:spMk id="7" creationId="{E6674F72-8CFD-BE00-C296-7310D2CEDB82}"/>
          </ac:spMkLst>
        </pc:spChg>
        <pc:spChg chg="add mod">
          <ac:chgData name="Feracor, James" userId="84027bb8-3bf2-4d48-b8cd-9732617c25f2" providerId="ADAL" clId="{A38A4D00-6B00-40C4-A974-6C984785B024}" dt="2023-06-08T17:42:42.528" v="4524"/>
          <ac:spMkLst>
            <pc:docMk/>
            <pc:sldMk cId="1992035176" sldId="270"/>
            <ac:spMk id="8" creationId="{EF9ACDAE-8787-29A5-2302-68D1F125CDAE}"/>
          </ac:spMkLst>
        </pc:spChg>
        <pc:spChg chg="add mod">
          <ac:chgData name="Feracor, James" userId="84027bb8-3bf2-4d48-b8cd-9732617c25f2" providerId="ADAL" clId="{A38A4D00-6B00-40C4-A974-6C984785B024}" dt="2023-06-08T17:42:42.528" v="4524"/>
          <ac:spMkLst>
            <pc:docMk/>
            <pc:sldMk cId="1992035176" sldId="270"/>
            <ac:spMk id="9" creationId="{6A250488-74DF-D736-6D4F-1258237213B1}"/>
          </ac:spMkLst>
        </pc:spChg>
        <pc:spChg chg="add mod">
          <ac:chgData name="Feracor, James" userId="84027bb8-3bf2-4d48-b8cd-9732617c25f2" providerId="ADAL" clId="{A38A4D00-6B00-40C4-A974-6C984785B024}" dt="2023-06-08T17:42:42.528" v="4524"/>
          <ac:spMkLst>
            <pc:docMk/>
            <pc:sldMk cId="1992035176" sldId="270"/>
            <ac:spMk id="10" creationId="{6BB139D8-EB21-A497-E2FB-9D235ED174BB}"/>
          </ac:spMkLst>
        </pc:spChg>
        <pc:spChg chg="add mod">
          <ac:chgData name="Feracor, James" userId="84027bb8-3bf2-4d48-b8cd-9732617c25f2" providerId="ADAL" clId="{A38A4D00-6B00-40C4-A974-6C984785B024}" dt="2023-06-08T17:42:42.528" v="4524"/>
          <ac:spMkLst>
            <pc:docMk/>
            <pc:sldMk cId="1992035176" sldId="270"/>
            <ac:spMk id="12" creationId="{6F7255E1-91A4-DEFB-CA7C-4D50B1B69AEE}"/>
          </ac:spMkLst>
        </pc:spChg>
        <pc:spChg chg="add mod">
          <ac:chgData name="Feracor, James" userId="84027bb8-3bf2-4d48-b8cd-9732617c25f2" providerId="ADAL" clId="{A38A4D00-6B00-40C4-A974-6C984785B024}" dt="2023-06-08T17:42:42.528" v="4524"/>
          <ac:spMkLst>
            <pc:docMk/>
            <pc:sldMk cId="1992035176" sldId="270"/>
            <ac:spMk id="14" creationId="{11A1ED55-7C44-2A44-F1F0-CF3F63525216}"/>
          </ac:spMkLst>
        </pc:spChg>
        <pc:spChg chg="del">
          <ac:chgData name="Feracor, James" userId="84027bb8-3bf2-4d48-b8cd-9732617c25f2" providerId="ADAL" clId="{A38A4D00-6B00-40C4-A974-6C984785B024}" dt="2023-06-09T04:47:04.066" v="8095" actId="478"/>
          <ac:spMkLst>
            <pc:docMk/>
            <pc:sldMk cId="1992035176" sldId="270"/>
            <ac:spMk id="16" creationId="{D0661EA0-9126-ABEA-E98F-7087A1ED053E}"/>
          </ac:spMkLst>
        </pc:spChg>
        <pc:spChg chg="del mod">
          <ac:chgData name="Feracor, James" userId="84027bb8-3bf2-4d48-b8cd-9732617c25f2" providerId="ADAL" clId="{A38A4D00-6B00-40C4-A974-6C984785B024}" dt="2023-06-09T04:54:31.911" v="8142" actId="478"/>
          <ac:spMkLst>
            <pc:docMk/>
            <pc:sldMk cId="1992035176" sldId="270"/>
            <ac:spMk id="18" creationId="{B70F6806-69AE-6C89-F96E-2CC70EA431BE}"/>
          </ac:spMkLst>
        </pc:spChg>
        <pc:spChg chg="add mod">
          <ac:chgData name="Feracor, James" userId="84027bb8-3bf2-4d48-b8cd-9732617c25f2" providerId="ADAL" clId="{A38A4D00-6B00-40C4-A974-6C984785B024}" dt="2023-06-08T17:42:42.528" v="4524"/>
          <ac:spMkLst>
            <pc:docMk/>
            <pc:sldMk cId="1992035176" sldId="270"/>
            <ac:spMk id="20" creationId="{2F018693-4BDD-3B79-7238-A89C8B384357}"/>
          </ac:spMkLst>
        </pc:spChg>
        <pc:spChg chg="add mod">
          <ac:chgData name="Feracor, James" userId="84027bb8-3bf2-4d48-b8cd-9732617c25f2" providerId="ADAL" clId="{A38A4D00-6B00-40C4-A974-6C984785B024}" dt="2023-06-09T04:46:20.257" v="8087" actId="1076"/>
          <ac:spMkLst>
            <pc:docMk/>
            <pc:sldMk cId="1992035176" sldId="270"/>
            <ac:spMk id="22" creationId="{912AC281-629E-6677-FF91-D88BA29A627F}"/>
          </ac:spMkLst>
        </pc:spChg>
        <pc:spChg chg="add del mod">
          <ac:chgData name="Feracor, James" userId="84027bb8-3bf2-4d48-b8cd-9732617c25f2" providerId="ADAL" clId="{A38A4D00-6B00-40C4-A974-6C984785B024}" dt="2023-06-08T17:45:02.511" v="4543" actId="478"/>
          <ac:spMkLst>
            <pc:docMk/>
            <pc:sldMk cId="1992035176" sldId="270"/>
            <ac:spMk id="25" creationId="{780CCA9C-D695-AA61-22CA-EB2399B19ED9}"/>
          </ac:spMkLst>
        </pc:spChg>
        <pc:spChg chg="del">
          <ac:chgData name="Feracor, James" userId="84027bb8-3bf2-4d48-b8cd-9732617c25f2" providerId="ADAL" clId="{A38A4D00-6B00-40C4-A974-6C984785B024}" dt="2023-06-09T04:47:07.813" v="8098" actId="478"/>
          <ac:spMkLst>
            <pc:docMk/>
            <pc:sldMk cId="1992035176" sldId="270"/>
            <ac:spMk id="30" creationId="{CB37350C-3B81-C3E6-4478-297205A74E18}"/>
          </ac:spMkLst>
        </pc:spChg>
        <pc:spChg chg="del">
          <ac:chgData name="Feracor, James" userId="84027bb8-3bf2-4d48-b8cd-9732617c25f2" providerId="ADAL" clId="{A38A4D00-6B00-40C4-A974-6C984785B024}" dt="2023-06-09T04:47:03.553" v="8094" actId="478"/>
          <ac:spMkLst>
            <pc:docMk/>
            <pc:sldMk cId="1992035176" sldId="270"/>
            <ac:spMk id="31" creationId="{E05D71D4-06C4-F317-F390-3EEF1F04A5A7}"/>
          </ac:spMkLst>
        </pc:spChg>
        <pc:spChg chg="add del mod">
          <ac:chgData name="Feracor, James" userId="84027bb8-3bf2-4d48-b8cd-9732617c25f2" providerId="ADAL" clId="{A38A4D00-6B00-40C4-A974-6C984785B024}" dt="2023-06-09T04:46:21.578" v="8088" actId="478"/>
          <ac:spMkLst>
            <pc:docMk/>
            <pc:sldMk cId="1992035176" sldId="270"/>
            <ac:spMk id="34" creationId="{D45BB5C0-76C1-4F1A-2BAC-3EB19ABA34D7}"/>
          </ac:spMkLst>
        </pc:spChg>
        <pc:spChg chg="add del mod">
          <ac:chgData name="Feracor, James" userId="84027bb8-3bf2-4d48-b8cd-9732617c25f2" providerId="ADAL" clId="{A38A4D00-6B00-40C4-A974-6C984785B024}" dt="2023-06-09T04:50:56.660" v="8115" actId="478"/>
          <ac:spMkLst>
            <pc:docMk/>
            <pc:sldMk cId="1992035176" sldId="270"/>
            <ac:spMk id="41" creationId="{32279136-D3B6-F668-BAE5-C358B5311D94}"/>
          </ac:spMkLst>
        </pc:spChg>
        <pc:picChg chg="del">
          <ac:chgData name="Feracor, James" userId="84027bb8-3bf2-4d48-b8cd-9732617c25f2" providerId="ADAL" clId="{A38A4D00-6B00-40C4-A974-6C984785B024}" dt="2023-06-09T04:45:33.040" v="8075" actId="478"/>
          <ac:picMkLst>
            <pc:docMk/>
            <pc:sldMk cId="1992035176" sldId="270"/>
            <ac:picMk id="4" creationId="{80C93220-D6E8-D551-DB58-850D3CF22397}"/>
          </ac:picMkLst>
        </pc:picChg>
        <pc:picChg chg="add mod">
          <ac:chgData name="Feracor, James" userId="84027bb8-3bf2-4d48-b8cd-9732617c25f2" providerId="ADAL" clId="{A38A4D00-6B00-40C4-A974-6C984785B024}" dt="2023-06-09T04:46:20.257" v="8087" actId="1076"/>
          <ac:picMkLst>
            <pc:docMk/>
            <pc:sldMk cId="1992035176" sldId="270"/>
            <ac:picMk id="24" creationId="{933AF290-11FB-CD92-5AB4-AE98A5CE2549}"/>
          </ac:picMkLst>
        </pc:picChg>
        <pc:picChg chg="add del mod">
          <ac:chgData name="Feracor, James" userId="84027bb8-3bf2-4d48-b8cd-9732617c25f2" providerId="ADAL" clId="{A38A4D00-6B00-40C4-A974-6C984785B024}" dt="2023-06-09T04:53:15.326" v="8126" actId="478"/>
          <ac:picMkLst>
            <pc:docMk/>
            <pc:sldMk cId="1992035176" sldId="270"/>
            <ac:picMk id="26" creationId="{E9E6E5EF-403C-7867-6866-3754E3A6CE5E}"/>
          </ac:picMkLst>
        </pc:picChg>
        <pc:picChg chg="add del">
          <ac:chgData name="Feracor, James" userId="84027bb8-3bf2-4d48-b8cd-9732617c25f2" providerId="ADAL" clId="{A38A4D00-6B00-40C4-A974-6C984785B024}" dt="2023-06-09T04:46:00.404" v="8081" actId="478"/>
          <ac:picMkLst>
            <pc:docMk/>
            <pc:sldMk cId="1992035176" sldId="270"/>
            <ac:picMk id="28" creationId="{657A549B-5BFB-691D-95F3-69D3662657EB}"/>
          </ac:picMkLst>
        </pc:picChg>
        <pc:picChg chg="add del mod ord">
          <ac:chgData name="Feracor, James" userId="84027bb8-3bf2-4d48-b8cd-9732617c25f2" providerId="ADAL" clId="{A38A4D00-6B00-40C4-A974-6C984785B024}" dt="2023-06-09T04:46:07.614" v="8083" actId="478"/>
          <ac:picMkLst>
            <pc:docMk/>
            <pc:sldMk cId="1992035176" sldId="270"/>
            <ac:picMk id="33" creationId="{6359C534-2B1B-36F3-768F-4D713E9E27BE}"/>
          </ac:picMkLst>
        </pc:picChg>
        <pc:picChg chg="add del mod">
          <ac:chgData name="Feracor, James" userId="84027bb8-3bf2-4d48-b8cd-9732617c25f2" providerId="ADAL" clId="{A38A4D00-6B00-40C4-A974-6C984785B024}" dt="2023-06-09T04:53:04.698" v="8124" actId="22"/>
          <ac:picMkLst>
            <pc:docMk/>
            <pc:sldMk cId="1992035176" sldId="270"/>
            <ac:picMk id="43" creationId="{E853D1DF-9E44-E1EE-70B2-AEC7A2743D17}"/>
          </ac:picMkLst>
        </pc:picChg>
        <pc:picChg chg="add mod">
          <ac:chgData name="Feracor, James" userId="84027bb8-3bf2-4d48-b8cd-9732617c25f2" providerId="ADAL" clId="{A38A4D00-6B00-40C4-A974-6C984785B024}" dt="2023-06-09T04:53:27.513" v="8132" actId="1076"/>
          <ac:picMkLst>
            <pc:docMk/>
            <pc:sldMk cId="1992035176" sldId="270"/>
            <ac:picMk id="45" creationId="{3ACB9709-13DE-B758-57F2-2D85C3E49A7A}"/>
          </ac:picMkLst>
        </pc:picChg>
        <pc:picChg chg="add del mod">
          <ac:chgData name="Feracor, James" userId="84027bb8-3bf2-4d48-b8cd-9732617c25f2" providerId="ADAL" clId="{A38A4D00-6B00-40C4-A974-6C984785B024}" dt="2023-06-09T04:54:37.731" v="8145" actId="478"/>
          <ac:picMkLst>
            <pc:docMk/>
            <pc:sldMk cId="1992035176" sldId="270"/>
            <ac:picMk id="47" creationId="{FB1CAC8E-A7D4-19E0-E4D2-0CA1A60A3EE0}"/>
          </ac:picMkLst>
        </pc:picChg>
        <pc:picChg chg="add del mod">
          <ac:chgData name="Feracor, James" userId="84027bb8-3bf2-4d48-b8cd-9732617c25f2" providerId="ADAL" clId="{A38A4D00-6B00-40C4-A974-6C984785B024}" dt="2023-06-09T04:55:47.036" v="8150" actId="478"/>
          <ac:picMkLst>
            <pc:docMk/>
            <pc:sldMk cId="1992035176" sldId="270"/>
            <ac:picMk id="49" creationId="{19F48BD0-1E4C-D8A0-CCF5-AC4F41959927}"/>
          </ac:picMkLst>
        </pc:picChg>
        <pc:cxnChg chg="add del mod">
          <ac:chgData name="Feracor, James" userId="84027bb8-3bf2-4d48-b8cd-9732617c25f2" providerId="ADAL" clId="{A38A4D00-6B00-40C4-A974-6C984785B024}" dt="2023-06-09T04:50:45.355" v="8109" actId="478"/>
          <ac:cxnSpMkLst>
            <pc:docMk/>
            <pc:sldMk cId="1992035176" sldId="270"/>
            <ac:cxnSpMk id="11" creationId="{1AA72D11-417E-15EA-E1F2-224C934619C6}"/>
          </ac:cxnSpMkLst>
        </pc:cxnChg>
        <pc:cxnChg chg="del mod">
          <ac:chgData name="Feracor, James" userId="84027bb8-3bf2-4d48-b8cd-9732617c25f2" providerId="ADAL" clId="{A38A4D00-6B00-40C4-A974-6C984785B024}" dt="2023-06-09T04:47:10.209" v="8100" actId="478"/>
          <ac:cxnSpMkLst>
            <pc:docMk/>
            <pc:sldMk cId="1992035176" sldId="270"/>
            <ac:cxnSpMk id="32" creationId="{DA37E8CA-2867-6749-719D-C0C6C47E0C0D}"/>
          </ac:cxnSpMkLst>
        </pc:cxnChg>
        <pc:cxnChg chg="del mod">
          <ac:chgData name="Feracor, James" userId="84027bb8-3bf2-4d48-b8cd-9732617c25f2" providerId="ADAL" clId="{A38A4D00-6B00-40C4-A974-6C984785B024}" dt="2023-06-09T04:47:05.830" v="8097" actId="478"/>
          <ac:cxnSpMkLst>
            <pc:docMk/>
            <pc:sldMk cId="1992035176" sldId="270"/>
            <ac:cxnSpMk id="36" creationId="{9B244250-A7B7-8645-6CE2-2A92CE96F2AB}"/>
          </ac:cxnSpMkLst>
        </pc:cxnChg>
        <pc:cxnChg chg="add mod">
          <ac:chgData name="Feracor, James" userId="84027bb8-3bf2-4d48-b8cd-9732617c25f2" providerId="ADAL" clId="{A38A4D00-6B00-40C4-A974-6C984785B024}" dt="2023-06-09T04:46:35.527" v="8092" actId="1582"/>
          <ac:cxnSpMkLst>
            <pc:docMk/>
            <pc:sldMk cId="1992035176" sldId="270"/>
            <ac:cxnSpMk id="37" creationId="{69EED49E-2AB1-0433-9F91-0FABF7EE40F7}"/>
          </ac:cxnSpMkLst>
        </pc:cxnChg>
      </pc:sldChg>
      <pc:sldChg chg="addSp delSp modSp mod ord">
        <pc:chgData name="Feracor, James" userId="84027bb8-3bf2-4d48-b8cd-9732617c25f2" providerId="ADAL" clId="{A38A4D00-6B00-40C4-A974-6C984785B024}" dt="2023-06-09T17:30:57.625" v="9462" actId="20577"/>
        <pc:sldMkLst>
          <pc:docMk/>
          <pc:sldMk cId="2331386892" sldId="271"/>
        </pc:sldMkLst>
        <pc:spChg chg="mod">
          <ac:chgData name="Feracor, James" userId="84027bb8-3bf2-4d48-b8cd-9732617c25f2" providerId="ADAL" clId="{A38A4D00-6B00-40C4-A974-6C984785B024}" dt="2023-06-09T17:30:57.625" v="9462" actId="20577"/>
          <ac:spMkLst>
            <pc:docMk/>
            <pc:sldMk cId="2331386892" sldId="271"/>
            <ac:spMk id="2" creationId="{FD5D4D84-0B43-E356-E290-F7F18B7C4C70}"/>
          </ac:spMkLst>
        </pc:spChg>
        <pc:spChg chg="add del mod">
          <ac:chgData name="Feracor, James" userId="84027bb8-3bf2-4d48-b8cd-9732617c25f2" providerId="ADAL" clId="{A38A4D00-6B00-40C4-A974-6C984785B024}" dt="2023-06-08T23:31:36.303" v="7927" actId="478"/>
          <ac:spMkLst>
            <pc:docMk/>
            <pc:sldMk cId="2331386892" sldId="271"/>
            <ac:spMk id="7" creationId="{C6C368D0-0EB8-7174-0286-37D8D0FDC395}"/>
          </ac:spMkLst>
        </pc:spChg>
        <pc:spChg chg="add mod">
          <ac:chgData name="Feracor, James" userId="84027bb8-3bf2-4d48-b8cd-9732617c25f2" providerId="ADAL" clId="{A38A4D00-6B00-40C4-A974-6C984785B024}" dt="2023-06-09T17:28:23.805" v="9443" actId="14100"/>
          <ac:spMkLst>
            <pc:docMk/>
            <pc:sldMk cId="2331386892" sldId="271"/>
            <ac:spMk id="8" creationId="{11C0704E-A53E-C84F-ED30-6FA6E410D8D0}"/>
          </ac:spMkLst>
        </pc:spChg>
        <pc:spChg chg="mod">
          <ac:chgData name="Feracor, James" userId="84027bb8-3bf2-4d48-b8cd-9732617c25f2" providerId="ADAL" clId="{A38A4D00-6B00-40C4-A974-6C984785B024}" dt="2023-06-07T17:05:38.098" v="576" actId="20577"/>
          <ac:spMkLst>
            <pc:docMk/>
            <pc:sldMk cId="2331386892" sldId="271"/>
            <ac:spMk id="23" creationId="{62D220D1-2663-C449-0BFE-6AB8C246852B}"/>
          </ac:spMkLst>
        </pc:spChg>
        <pc:graphicFrameChg chg="mod modGraphic">
          <ac:chgData name="Feracor, James" userId="84027bb8-3bf2-4d48-b8cd-9732617c25f2" providerId="ADAL" clId="{A38A4D00-6B00-40C4-A974-6C984785B024}" dt="2023-06-09T17:29:05.182" v="9450" actId="403"/>
          <ac:graphicFrameMkLst>
            <pc:docMk/>
            <pc:sldMk cId="2331386892" sldId="271"/>
            <ac:graphicFrameMk id="3" creationId="{2A03ED48-8CDF-96BA-F1C2-2C9E8CE35CEE}"/>
          </ac:graphicFrameMkLst>
        </pc:graphicFrameChg>
        <pc:picChg chg="mod">
          <ac:chgData name="Feracor, James" userId="84027bb8-3bf2-4d48-b8cd-9732617c25f2" providerId="ADAL" clId="{A38A4D00-6B00-40C4-A974-6C984785B024}" dt="2023-06-09T17:28:15.123" v="9439" actId="14100"/>
          <ac:picMkLst>
            <pc:docMk/>
            <pc:sldMk cId="2331386892" sldId="271"/>
            <ac:picMk id="4" creationId="{8E399DED-041C-E6E4-334F-3BE840673C97}"/>
          </ac:picMkLst>
        </pc:picChg>
        <pc:picChg chg="mod">
          <ac:chgData name="Feracor, James" userId="84027bb8-3bf2-4d48-b8cd-9732617c25f2" providerId="ADAL" clId="{A38A4D00-6B00-40C4-A974-6C984785B024}" dt="2023-06-09T17:28:56.604" v="9448" actId="1076"/>
          <ac:picMkLst>
            <pc:docMk/>
            <pc:sldMk cId="2331386892" sldId="271"/>
            <ac:picMk id="5" creationId="{3B738779-B450-1BC4-6D33-EED564112CE8}"/>
          </ac:picMkLst>
        </pc:picChg>
      </pc:sldChg>
      <pc:sldChg chg="addSp delSp modSp mod">
        <pc:chgData name="Feracor, James" userId="84027bb8-3bf2-4d48-b8cd-9732617c25f2" providerId="ADAL" clId="{A38A4D00-6B00-40C4-A974-6C984785B024}" dt="2023-06-09T17:36:37.896" v="9549" actId="20577"/>
        <pc:sldMkLst>
          <pc:docMk/>
          <pc:sldMk cId="2161407533" sldId="272"/>
        </pc:sldMkLst>
        <pc:spChg chg="add del mod">
          <ac:chgData name="Feracor, James" userId="84027bb8-3bf2-4d48-b8cd-9732617c25f2" providerId="ADAL" clId="{A38A4D00-6B00-40C4-A974-6C984785B024}" dt="2023-06-07T17:21:03.751" v="1216" actId="478"/>
          <ac:spMkLst>
            <pc:docMk/>
            <pc:sldMk cId="2161407533" sldId="272"/>
            <ac:spMk id="3" creationId="{9B281389-EF20-3446-41C7-21A8E2B70855}"/>
          </ac:spMkLst>
        </pc:spChg>
        <pc:spChg chg="add del mod">
          <ac:chgData name="Feracor, James" userId="84027bb8-3bf2-4d48-b8cd-9732617c25f2" providerId="ADAL" clId="{A38A4D00-6B00-40C4-A974-6C984785B024}" dt="2023-06-07T17:21:03.751" v="1216" actId="478"/>
          <ac:spMkLst>
            <pc:docMk/>
            <pc:sldMk cId="2161407533" sldId="272"/>
            <ac:spMk id="4" creationId="{1608EF94-1FB6-FDB1-F0D2-9F99AF5B624B}"/>
          </ac:spMkLst>
        </pc:spChg>
        <pc:spChg chg="add del mod">
          <ac:chgData name="Feracor, James" userId="84027bb8-3bf2-4d48-b8cd-9732617c25f2" providerId="ADAL" clId="{A38A4D00-6B00-40C4-A974-6C984785B024}" dt="2023-06-07T17:21:03.751" v="1216" actId="478"/>
          <ac:spMkLst>
            <pc:docMk/>
            <pc:sldMk cId="2161407533" sldId="272"/>
            <ac:spMk id="5" creationId="{ECBFD0F3-BFDB-BF69-58EF-A39EBF594C15}"/>
          </ac:spMkLst>
        </pc:spChg>
        <pc:spChg chg="add del mod">
          <ac:chgData name="Feracor, James" userId="84027bb8-3bf2-4d48-b8cd-9732617c25f2" providerId="ADAL" clId="{A38A4D00-6B00-40C4-A974-6C984785B024}" dt="2023-06-07T17:21:03.751" v="1216" actId="478"/>
          <ac:spMkLst>
            <pc:docMk/>
            <pc:sldMk cId="2161407533" sldId="272"/>
            <ac:spMk id="8" creationId="{BCD41495-1DFD-7191-6E59-5EC7B848899C}"/>
          </ac:spMkLst>
        </pc:spChg>
        <pc:spChg chg="add mod">
          <ac:chgData name="Feracor, James" userId="84027bb8-3bf2-4d48-b8cd-9732617c25f2" providerId="ADAL" clId="{A38A4D00-6B00-40C4-A974-6C984785B024}" dt="2023-06-07T17:21:04.076" v="1217"/>
          <ac:spMkLst>
            <pc:docMk/>
            <pc:sldMk cId="2161407533" sldId="272"/>
            <ac:spMk id="9" creationId="{282F5AE3-4B17-E82D-4AF1-FA88570998E0}"/>
          </ac:spMkLst>
        </pc:spChg>
        <pc:spChg chg="add mod">
          <ac:chgData name="Feracor, James" userId="84027bb8-3bf2-4d48-b8cd-9732617c25f2" providerId="ADAL" clId="{A38A4D00-6B00-40C4-A974-6C984785B024}" dt="2023-06-07T17:21:04.076" v="1217"/>
          <ac:spMkLst>
            <pc:docMk/>
            <pc:sldMk cId="2161407533" sldId="272"/>
            <ac:spMk id="10" creationId="{74656D3C-72B4-A7FF-B4CD-9AEB1548A7B6}"/>
          </ac:spMkLst>
        </pc:spChg>
        <pc:spChg chg="add mod">
          <ac:chgData name="Feracor, James" userId="84027bb8-3bf2-4d48-b8cd-9732617c25f2" providerId="ADAL" clId="{A38A4D00-6B00-40C4-A974-6C984785B024}" dt="2023-06-07T17:21:04.076" v="1217"/>
          <ac:spMkLst>
            <pc:docMk/>
            <pc:sldMk cId="2161407533" sldId="272"/>
            <ac:spMk id="11" creationId="{71C697DD-1502-BCB3-1E76-1A892AE2AD74}"/>
          </ac:spMkLst>
        </pc:spChg>
        <pc:spChg chg="add mod">
          <ac:chgData name="Feracor, James" userId="84027bb8-3bf2-4d48-b8cd-9732617c25f2" providerId="ADAL" clId="{A38A4D00-6B00-40C4-A974-6C984785B024}" dt="2023-06-07T17:21:04.076" v="1217"/>
          <ac:spMkLst>
            <pc:docMk/>
            <pc:sldMk cId="2161407533" sldId="272"/>
            <ac:spMk id="12" creationId="{18847323-D4E0-A03F-7021-6669C5CC83F2}"/>
          </ac:spMkLst>
        </pc:spChg>
        <pc:spChg chg="add mod">
          <ac:chgData name="Feracor, James" userId="84027bb8-3bf2-4d48-b8cd-9732617c25f2" providerId="ADAL" clId="{A38A4D00-6B00-40C4-A974-6C984785B024}" dt="2023-06-07T17:49:11.011" v="2859" actId="1076"/>
          <ac:spMkLst>
            <pc:docMk/>
            <pc:sldMk cId="2161407533" sldId="272"/>
            <ac:spMk id="14" creationId="{E4480C4F-D694-094B-353F-E5453BB14222}"/>
          </ac:spMkLst>
        </pc:spChg>
        <pc:spChg chg="add del mod">
          <ac:chgData name="Feracor, James" userId="84027bb8-3bf2-4d48-b8cd-9732617c25f2" providerId="ADAL" clId="{A38A4D00-6B00-40C4-A974-6C984785B024}" dt="2023-06-08T23:32:25.332" v="7944" actId="478"/>
          <ac:spMkLst>
            <pc:docMk/>
            <pc:sldMk cId="2161407533" sldId="272"/>
            <ac:spMk id="16" creationId="{FE49F443-AD87-9E9B-89C8-0115C05F7CD6}"/>
          </ac:spMkLst>
        </pc:spChg>
        <pc:spChg chg="add mod">
          <ac:chgData name="Feracor, James" userId="84027bb8-3bf2-4d48-b8cd-9732617c25f2" providerId="ADAL" clId="{A38A4D00-6B00-40C4-A974-6C984785B024}" dt="2023-06-08T23:32:26.213" v="7945"/>
          <ac:spMkLst>
            <pc:docMk/>
            <pc:sldMk cId="2161407533" sldId="272"/>
            <ac:spMk id="18" creationId="{F8D9523D-0E60-9C92-A420-356E1F4BD21C}"/>
          </ac:spMkLst>
        </pc:spChg>
        <pc:spChg chg="mod">
          <ac:chgData name="Feracor, James" userId="84027bb8-3bf2-4d48-b8cd-9732617c25f2" providerId="ADAL" clId="{A38A4D00-6B00-40C4-A974-6C984785B024}" dt="2023-06-09T17:36:37.896" v="9549" actId="20577"/>
          <ac:spMkLst>
            <pc:docMk/>
            <pc:sldMk cId="2161407533" sldId="272"/>
            <ac:spMk id="23" creationId="{62D220D1-2663-C449-0BFE-6AB8C246852B}"/>
          </ac:spMkLst>
        </pc:spChg>
        <pc:picChg chg="add mod">
          <ac:chgData name="Feracor, James" userId="84027bb8-3bf2-4d48-b8cd-9732617c25f2" providerId="ADAL" clId="{A38A4D00-6B00-40C4-A974-6C984785B024}" dt="2023-06-07T17:03:27.328" v="517"/>
          <ac:picMkLst>
            <pc:docMk/>
            <pc:sldMk cId="2161407533" sldId="272"/>
            <ac:picMk id="2" creationId="{257502E3-D762-FBCE-0DF7-0EF805AA87B8}"/>
          </ac:picMkLst>
        </pc:picChg>
        <pc:picChg chg="mod">
          <ac:chgData name="Feracor, James" userId="84027bb8-3bf2-4d48-b8cd-9732617c25f2" providerId="ADAL" clId="{A38A4D00-6B00-40C4-A974-6C984785B024}" dt="2023-06-08T23:32:29.899" v="7946" actId="1076"/>
          <ac:picMkLst>
            <pc:docMk/>
            <pc:sldMk cId="2161407533" sldId="272"/>
            <ac:picMk id="7" creationId="{55FCE408-796F-3AE7-51BD-D217B7F26AD5}"/>
          </ac:picMkLst>
        </pc:picChg>
      </pc:sldChg>
      <pc:sldChg chg="addSp delSp modSp ord">
        <pc:chgData name="Feracor, James" userId="84027bb8-3bf2-4d48-b8cd-9732617c25f2" providerId="ADAL" clId="{A38A4D00-6B00-40C4-A974-6C984785B024}" dt="2023-06-09T17:36:59.450" v="9557"/>
        <pc:sldMkLst>
          <pc:docMk/>
          <pc:sldMk cId="1140813069" sldId="273"/>
        </pc:sldMkLst>
        <pc:spChg chg="add mod">
          <ac:chgData name="Feracor, James" userId="84027bb8-3bf2-4d48-b8cd-9732617c25f2" providerId="ADAL" clId="{A38A4D00-6B00-40C4-A974-6C984785B024}" dt="2023-06-08T17:42:46.120" v="4525"/>
          <ac:spMkLst>
            <pc:docMk/>
            <pc:sldMk cId="1140813069" sldId="273"/>
            <ac:spMk id="4" creationId="{79132B89-C610-A4EE-8A53-82822E1AF59C}"/>
          </ac:spMkLst>
        </pc:spChg>
        <pc:spChg chg="add mod">
          <ac:chgData name="Feracor, James" userId="84027bb8-3bf2-4d48-b8cd-9732617c25f2" providerId="ADAL" clId="{A38A4D00-6B00-40C4-A974-6C984785B024}" dt="2023-06-08T17:42:46.120" v="4525"/>
          <ac:spMkLst>
            <pc:docMk/>
            <pc:sldMk cId="1140813069" sldId="273"/>
            <ac:spMk id="8" creationId="{0E2FB0D9-A06E-8045-0462-3F748CB5E3F4}"/>
          </ac:spMkLst>
        </pc:spChg>
        <pc:spChg chg="add mod">
          <ac:chgData name="Feracor, James" userId="84027bb8-3bf2-4d48-b8cd-9732617c25f2" providerId="ADAL" clId="{A38A4D00-6B00-40C4-A974-6C984785B024}" dt="2023-06-08T17:42:46.120" v="4525"/>
          <ac:spMkLst>
            <pc:docMk/>
            <pc:sldMk cId="1140813069" sldId="273"/>
            <ac:spMk id="9" creationId="{FC69ADD0-1AB4-8903-99CE-1B965A082C46}"/>
          </ac:spMkLst>
        </pc:spChg>
        <pc:spChg chg="add mod">
          <ac:chgData name="Feracor, James" userId="84027bb8-3bf2-4d48-b8cd-9732617c25f2" providerId="ADAL" clId="{A38A4D00-6B00-40C4-A974-6C984785B024}" dt="2023-06-08T17:42:46.120" v="4525"/>
          <ac:spMkLst>
            <pc:docMk/>
            <pc:sldMk cId="1140813069" sldId="273"/>
            <ac:spMk id="10" creationId="{28B64E74-EC10-A445-1C69-6884E09976DB}"/>
          </ac:spMkLst>
        </pc:spChg>
        <pc:spChg chg="add mod">
          <ac:chgData name="Feracor, James" userId="84027bb8-3bf2-4d48-b8cd-9732617c25f2" providerId="ADAL" clId="{A38A4D00-6B00-40C4-A974-6C984785B024}" dt="2023-06-08T17:42:46.120" v="4525"/>
          <ac:spMkLst>
            <pc:docMk/>
            <pc:sldMk cId="1140813069" sldId="273"/>
            <ac:spMk id="11" creationId="{4DBD74D0-B7C3-F362-6E54-B133548D387F}"/>
          </ac:spMkLst>
        </pc:spChg>
        <pc:spChg chg="add mod">
          <ac:chgData name="Feracor, James" userId="84027bb8-3bf2-4d48-b8cd-9732617c25f2" providerId="ADAL" clId="{A38A4D00-6B00-40C4-A974-6C984785B024}" dt="2023-06-08T17:42:46.120" v="4525"/>
          <ac:spMkLst>
            <pc:docMk/>
            <pc:sldMk cId="1140813069" sldId="273"/>
            <ac:spMk id="12" creationId="{96A33DF8-17AF-5517-37EC-6279A15B58D7}"/>
          </ac:spMkLst>
        </pc:spChg>
        <pc:picChg chg="add del mod">
          <ac:chgData name="Feracor, James" userId="84027bb8-3bf2-4d48-b8cd-9732617c25f2" providerId="ADAL" clId="{A38A4D00-6B00-40C4-A974-6C984785B024}" dt="2023-06-07T17:04:09.869" v="529"/>
          <ac:picMkLst>
            <pc:docMk/>
            <pc:sldMk cId="1140813069" sldId="273"/>
            <ac:picMk id="3" creationId="{0A18946B-2D4A-3847-F0EF-7F6C25C8F4D8}"/>
          </ac:picMkLst>
        </pc:picChg>
      </pc:sldChg>
      <pc:sldChg chg="addSp delSp modSp mod">
        <pc:chgData name="Feracor, James" userId="84027bb8-3bf2-4d48-b8cd-9732617c25f2" providerId="ADAL" clId="{A38A4D00-6B00-40C4-A974-6C984785B024}" dt="2023-06-08T18:00:52.572" v="5833" actId="20577"/>
        <pc:sldMkLst>
          <pc:docMk/>
          <pc:sldMk cId="2168691175" sldId="274"/>
        </pc:sldMkLst>
        <pc:spChg chg="mod">
          <ac:chgData name="Feracor, James" userId="84027bb8-3bf2-4d48-b8cd-9732617c25f2" providerId="ADAL" clId="{A38A4D00-6B00-40C4-A974-6C984785B024}" dt="2023-06-08T18:00:52.572" v="5833" actId="20577"/>
          <ac:spMkLst>
            <pc:docMk/>
            <pc:sldMk cId="2168691175" sldId="274"/>
            <ac:spMk id="2" creationId="{FD5D4D84-0B43-E356-E290-F7F18B7C4C70}"/>
          </ac:spMkLst>
        </pc:spChg>
        <pc:spChg chg="del">
          <ac:chgData name="Feracor, James" userId="84027bb8-3bf2-4d48-b8cd-9732617c25f2" providerId="ADAL" clId="{A38A4D00-6B00-40C4-A974-6C984785B024}" dt="2023-06-08T16:05:41.935" v="3283" actId="478"/>
          <ac:spMkLst>
            <pc:docMk/>
            <pc:sldMk cId="2168691175" sldId="274"/>
            <ac:spMk id="8" creationId="{66A7D986-E045-DAA8-C233-DAF3C6DCE20B}"/>
          </ac:spMkLst>
        </pc:spChg>
        <pc:spChg chg="del">
          <ac:chgData name="Feracor, James" userId="84027bb8-3bf2-4d48-b8cd-9732617c25f2" providerId="ADAL" clId="{A38A4D00-6B00-40C4-A974-6C984785B024}" dt="2023-06-08T16:05:41.935" v="3283" actId="478"/>
          <ac:spMkLst>
            <pc:docMk/>
            <pc:sldMk cId="2168691175" sldId="274"/>
            <ac:spMk id="9" creationId="{604FD1DB-BDFF-5442-B74B-E2BBA55E0ED5}"/>
          </ac:spMkLst>
        </pc:spChg>
        <pc:spChg chg="add mod">
          <ac:chgData name="Feracor, James" userId="84027bb8-3bf2-4d48-b8cd-9732617c25f2" providerId="ADAL" clId="{A38A4D00-6B00-40C4-A974-6C984785B024}" dt="2023-06-08T16:10:22.099" v="3651" actId="164"/>
          <ac:spMkLst>
            <pc:docMk/>
            <pc:sldMk cId="2168691175" sldId="274"/>
            <ac:spMk id="10" creationId="{506F510A-5E2C-84F2-EF79-66CD6081F99F}"/>
          </ac:spMkLst>
        </pc:spChg>
        <pc:spChg chg="del">
          <ac:chgData name="Feracor, James" userId="84027bb8-3bf2-4d48-b8cd-9732617c25f2" providerId="ADAL" clId="{A38A4D00-6B00-40C4-A974-6C984785B024}" dt="2023-06-08T16:05:41.935" v="3283" actId="478"/>
          <ac:spMkLst>
            <pc:docMk/>
            <pc:sldMk cId="2168691175" sldId="274"/>
            <ac:spMk id="12" creationId="{5EC43C0E-08B0-A446-836A-434D2683EB0A}"/>
          </ac:spMkLst>
        </pc:spChg>
        <pc:spChg chg="del">
          <ac:chgData name="Feracor, James" userId="84027bb8-3bf2-4d48-b8cd-9732617c25f2" providerId="ADAL" clId="{A38A4D00-6B00-40C4-A974-6C984785B024}" dt="2023-06-08T16:05:41.935" v="3283" actId="478"/>
          <ac:spMkLst>
            <pc:docMk/>
            <pc:sldMk cId="2168691175" sldId="274"/>
            <ac:spMk id="14" creationId="{A2F80C12-092F-E1D5-2473-788055B55701}"/>
          </ac:spMkLst>
        </pc:spChg>
        <pc:spChg chg="del">
          <ac:chgData name="Feracor, James" userId="84027bb8-3bf2-4d48-b8cd-9732617c25f2" providerId="ADAL" clId="{A38A4D00-6B00-40C4-A974-6C984785B024}" dt="2023-06-08T16:05:41.935" v="3283" actId="478"/>
          <ac:spMkLst>
            <pc:docMk/>
            <pc:sldMk cId="2168691175" sldId="274"/>
            <ac:spMk id="16" creationId="{A64FEE76-71F0-8CDA-493B-7BAC99FD6D4E}"/>
          </ac:spMkLst>
        </pc:spChg>
        <pc:spChg chg="del">
          <ac:chgData name="Feracor, James" userId="84027bb8-3bf2-4d48-b8cd-9732617c25f2" providerId="ADAL" clId="{A38A4D00-6B00-40C4-A974-6C984785B024}" dt="2023-06-08T16:05:41.935" v="3283" actId="478"/>
          <ac:spMkLst>
            <pc:docMk/>
            <pc:sldMk cId="2168691175" sldId="274"/>
            <ac:spMk id="18" creationId="{E22A0D42-DC80-92D4-88B4-370B3F142963}"/>
          </ac:spMkLst>
        </pc:spChg>
        <pc:spChg chg="add del">
          <ac:chgData name="Feracor, James" userId="84027bb8-3bf2-4d48-b8cd-9732617c25f2" providerId="ADAL" clId="{A38A4D00-6B00-40C4-A974-6C984785B024}" dt="2023-06-08T16:09:42.932" v="3639" actId="22"/>
          <ac:spMkLst>
            <pc:docMk/>
            <pc:sldMk cId="2168691175" sldId="274"/>
            <ac:spMk id="22" creationId="{246B051C-C1DC-E9C2-8D16-2D87A6AEDC06}"/>
          </ac:spMkLst>
        </pc:spChg>
        <pc:spChg chg="add mod">
          <ac:chgData name="Feracor, James" userId="84027bb8-3bf2-4d48-b8cd-9732617c25f2" providerId="ADAL" clId="{A38A4D00-6B00-40C4-A974-6C984785B024}" dt="2023-06-08T16:10:22.099" v="3651" actId="164"/>
          <ac:spMkLst>
            <pc:docMk/>
            <pc:sldMk cId="2168691175" sldId="274"/>
            <ac:spMk id="25" creationId="{78F4C198-056A-2747-E4BC-BEB197805C97}"/>
          </ac:spMkLst>
        </pc:spChg>
        <pc:spChg chg="add mod">
          <ac:chgData name="Feracor, James" userId="84027bb8-3bf2-4d48-b8cd-9732617c25f2" providerId="ADAL" clId="{A38A4D00-6B00-40C4-A974-6C984785B024}" dt="2023-06-08T16:10:22.099" v="3651" actId="164"/>
          <ac:spMkLst>
            <pc:docMk/>
            <pc:sldMk cId="2168691175" sldId="274"/>
            <ac:spMk id="27" creationId="{76CAF8CE-43E2-FD8C-34B1-C8E5465CEA70}"/>
          </ac:spMkLst>
        </pc:spChg>
        <pc:spChg chg="add mod">
          <ac:chgData name="Feracor, James" userId="84027bb8-3bf2-4d48-b8cd-9732617c25f2" providerId="ADAL" clId="{A38A4D00-6B00-40C4-A974-6C984785B024}" dt="2023-06-08T16:13:21.817" v="3990" actId="1076"/>
          <ac:spMkLst>
            <pc:docMk/>
            <pc:sldMk cId="2168691175" sldId="274"/>
            <ac:spMk id="37" creationId="{1CF774C8-98B4-AD6A-4860-7516838206B6}"/>
          </ac:spMkLst>
        </pc:spChg>
        <pc:spChg chg="add mod">
          <ac:chgData name="Feracor, James" userId="84027bb8-3bf2-4d48-b8cd-9732617c25f2" providerId="ADAL" clId="{A38A4D00-6B00-40C4-A974-6C984785B024}" dt="2023-06-08T17:42:48.349" v="4526"/>
          <ac:spMkLst>
            <pc:docMk/>
            <pc:sldMk cId="2168691175" sldId="274"/>
            <ac:spMk id="38" creationId="{DA258583-3531-65B8-7730-5FE34EE9DF75}"/>
          </ac:spMkLst>
        </pc:spChg>
        <pc:spChg chg="add mod">
          <ac:chgData name="Feracor, James" userId="84027bb8-3bf2-4d48-b8cd-9732617c25f2" providerId="ADAL" clId="{A38A4D00-6B00-40C4-A974-6C984785B024}" dt="2023-06-08T17:42:48.349" v="4526"/>
          <ac:spMkLst>
            <pc:docMk/>
            <pc:sldMk cId="2168691175" sldId="274"/>
            <ac:spMk id="39" creationId="{323E53E6-6153-3080-9416-9ABFE6FFB75A}"/>
          </ac:spMkLst>
        </pc:spChg>
        <pc:spChg chg="add mod">
          <ac:chgData name="Feracor, James" userId="84027bb8-3bf2-4d48-b8cd-9732617c25f2" providerId="ADAL" clId="{A38A4D00-6B00-40C4-A974-6C984785B024}" dt="2023-06-08T17:42:48.349" v="4526"/>
          <ac:spMkLst>
            <pc:docMk/>
            <pc:sldMk cId="2168691175" sldId="274"/>
            <ac:spMk id="40" creationId="{04A046E9-3DDA-9485-D1D9-52859740BAD8}"/>
          </ac:spMkLst>
        </pc:spChg>
        <pc:spChg chg="add mod">
          <ac:chgData name="Feracor, James" userId="84027bb8-3bf2-4d48-b8cd-9732617c25f2" providerId="ADAL" clId="{A38A4D00-6B00-40C4-A974-6C984785B024}" dt="2023-06-08T17:42:48.349" v="4526"/>
          <ac:spMkLst>
            <pc:docMk/>
            <pc:sldMk cId="2168691175" sldId="274"/>
            <ac:spMk id="41" creationId="{FE0A167C-E0C6-9100-A48B-F9A752ACFFDA}"/>
          </ac:spMkLst>
        </pc:spChg>
        <pc:spChg chg="add mod">
          <ac:chgData name="Feracor, James" userId="84027bb8-3bf2-4d48-b8cd-9732617c25f2" providerId="ADAL" clId="{A38A4D00-6B00-40C4-A974-6C984785B024}" dt="2023-06-08T17:42:48.349" v="4526"/>
          <ac:spMkLst>
            <pc:docMk/>
            <pc:sldMk cId="2168691175" sldId="274"/>
            <ac:spMk id="42" creationId="{50E66E7D-493F-B9F5-83D6-96C058512ADA}"/>
          </ac:spMkLst>
        </pc:spChg>
        <pc:spChg chg="add mod">
          <ac:chgData name="Feracor, James" userId="84027bb8-3bf2-4d48-b8cd-9732617c25f2" providerId="ADAL" clId="{A38A4D00-6B00-40C4-A974-6C984785B024}" dt="2023-06-08T17:42:48.349" v="4526"/>
          <ac:spMkLst>
            <pc:docMk/>
            <pc:sldMk cId="2168691175" sldId="274"/>
            <ac:spMk id="43" creationId="{F338A31F-7DA4-9789-4F4E-2056A185D324}"/>
          </ac:spMkLst>
        </pc:spChg>
        <pc:spChg chg="add mod">
          <ac:chgData name="Feracor, James" userId="84027bb8-3bf2-4d48-b8cd-9732617c25f2" providerId="ADAL" clId="{A38A4D00-6B00-40C4-A974-6C984785B024}" dt="2023-06-08T17:58:47.658" v="5733" actId="1035"/>
          <ac:spMkLst>
            <pc:docMk/>
            <pc:sldMk cId="2168691175" sldId="274"/>
            <ac:spMk id="45" creationId="{EA76BDF8-AA64-D576-36E1-17FABE2FAD3D}"/>
          </ac:spMkLst>
        </pc:spChg>
        <pc:spChg chg="add mod">
          <ac:chgData name="Feracor, James" userId="84027bb8-3bf2-4d48-b8cd-9732617c25f2" providerId="ADAL" clId="{A38A4D00-6B00-40C4-A974-6C984785B024}" dt="2023-06-08T17:59:12.133" v="5740" actId="14100"/>
          <ac:spMkLst>
            <pc:docMk/>
            <pc:sldMk cId="2168691175" sldId="274"/>
            <ac:spMk id="46" creationId="{6E8E34B9-6575-859E-A2D4-56D1E669DEC3}"/>
          </ac:spMkLst>
        </pc:spChg>
        <pc:grpChg chg="add mod">
          <ac:chgData name="Feracor, James" userId="84027bb8-3bf2-4d48-b8cd-9732617c25f2" providerId="ADAL" clId="{A38A4D00-6B00-40C4-A974-6C984785B024}" dt="2023-06-08T16:10:24.430" v="3653" actId="1076"/>
          <ac:grpSpMkLst>
            <pc:docMk/>
            <pc:sldMk cId="2168691175" sldId="274"/>
            <ac:grpSpMk id="32" creationId="{0E91CB16-BAA3-88BB-DC20-07BCE98481DE}"/>
          </ac:grpSpMkLst>
        </pc:grpChg>
        <pc:picChg chg="add mod">
          <ac:chgData name="Feracor, James" userId="84027bb8-3bf2-4d48-b8cd-9732617c25f2" providerId="ADAL" clId="{A38A4D00-6B00-40C4-A974-6C984785B024}" dt="2023-06-08T16:10:22.099" v="3651" actId="164"/>
          <ac:picMkLst>
            <pc:docMk/>
            <pc:sldMk cId="2168691175" sldId="274"/>
            <ac:picMk id="4" creationId="{6E7E9AA0-14E7-3FF7-D7CF-61E7CAAFC244}"/>
          </ac:picMkLst>
        </pc:picChg>
        <pc:picChg chg="del">
          <ac:chgData name="Feracor, James" userId="84027bb8-3bf2-4d48-b8cd-9732617c25f2" providerId="ADAL" clId="{A38A4D00-6B00-40C4-A974-6C984785B024}" dt="2023-06-08T16:05:41.935" v="3283" actId="478"/>
          <ac:picMkLst>
            <pc:docMk/>
            <pc:sldMk cId="2168691175" sldId="274"/>
            <ac:picMk id="7" creationId="{FC20D6B4-E6AF-7AC8-F6DB-709A55CBAF5F}"/>
          </ac:picMkLst>
        </pc:picChg>
        <pc:picChg chg="del">
          <ac:chgData name="Feracor, James" userId="84027bb8-3bf2-4d48-b8cd-9732617c25f2" providerId="ADAL" clId="{A38A4D00-6B00-40C4-A974-6C984785B024}" dt="2023-06-08T16:05:39.499" v="3282" actId="478"/>
          <ac:picMkLst>
            <pc:docMk/>
            <pc:sldMk cId="2168691175" sldId="274"/>
            <ac:picMk id="11" creationId="{1BB8D789-9015-BC1C-717C-59C9E43BB93B}"/>
          </ac:picMkLst>
        </pc:picChg>
        <pc:cxnChg chg="add mod">
          <ac:chgData name="Feracor, James" userId="84027bb8-3bf2-4d48-b8cd-9732617c25f2" providerId="ADAL" clId="{A38A4D00-6B00-40C4-A974-6C984785B024}" dt="2023-06-08T16:10:24.430" v="3653" actId="1076"/>
          <ac:cxnSpMkLst>
            <pc:docMk/>
            <pc:sldMk cId="2168691175" sldId="274"/>
            <ac:cxnSpMk id="24" creationId="{B033723A-A3C4-765E-DC6C-F6AB63ACEB0B}"/>
          </ac:cxnSpMkLst>
        </pc:cxnChg>
        <pc:cxnChg chg="add mod">
          <ac:chgData name="Feracor, James" userId="84027bb8-3bf2-4d48-b8cd-9732617c25f2" providerId="ADAL" clId="{A38A4D00-6B00-40C4-A974-6C984785B024}" dt="2023-06-08T17:58:32.411" v="5727" actId="14100"/>
          <ac:cxnSpMkLst>
            <pc:docMk/>
            <pc:sldMk cId="2168691175" sldId="274"/>
            <ac:cxnSpMk id="29" creationId="{D5BEB754-9054-FB97-1310-A07B2C70FEF8}"/>
          </ac:cxnSpMkLst>
        </pc:cxnChg>
        <pc:cxnChg chg="add mod">
          <ac:chgData name="Feracor, James" userId="84027bb8-3bf2-4d48-b8cd-9732617c25f2" providerId="ADAL" clId="{A38A4D00-6B00-40C4-A974-6C984785B024}" dt="2023-06-08T17:59:12.133" v="5740" actId="14100"/>
          <ac:cxnSpMkLst>
            <pc:docMk/>
            <pc:sldMk cId="2168691175" sldId="274"/>
            <ac:cxnSpMk id="47" creationId="{6D72A125-E2B2-0BCF-D62C-E652B6815973}"/>
          </ac:cxnSpMkLst>
        </pc:cxnChg>
      </pc:sldChg>
      <pc:sldChg chg="addSp modSp mod">
        <pc:chgData name="Feracor, James" userId="84027bb8-3bf2-4d48-b8cd-9732617c25f2" providerId="ADAL" clId="{A38A4D00-6B00-40C4-A974-6C984785B024}" dt="2023-06-08T17:42:51.466" v="4527"/>
        <pc:sldMkLst>
          <pc:docMk/>
          <pc:sldMk cId="3322024" sldId="276"/>
        </pc:sldMkLst>
        <pc:spChg chg="mod">
          <ac:chgData name="Feracor, James" userId="84027bb8-3bf2-4d48-b8cd-9732617c25f2" providerId="ADAL" clId="{A38A4D00-6B00-40C4-A974-6C984785B024}" dt="2023-06-07T16:30:10.280" v="1" actId="14100"/>
          <ac:spMkLst>
            <pc:docMk/>
            <pc:sldMk cId="3322024" sldId="276"/>
            <ac:spMk id="2" creationId="{FD5D4D84-0B43-E356-E290-F7F18B7C4C70}"/>
          </ac:spMkLst>
        </pc:spChg>
        <pc:spChg chg="mod">
          <ac:chgData name="Feracor, James" userId="84027bb8-3bf2-4d48-b8cd-9732617c25f2" providerId="ADAL" clId="{A38A4D00-6B00-40C4-A974-6C984785B024}" dt="2023-06-07T17:50:51.726" v="2879" actId="13822"/>
          <ac:spMkLst>
            <pc:docMk/>
            <pc:sldMk cId="3322024" sldId="276"/>
            <ac:spMk id="3" creationId="{95EC7C19-3028-B284-A477-9EF18FA9CEF9}"/>
          </ac:spMkLst>
        </pc:spChg>
        <pc:spChg chg="add mod">
          <ac:chgData name="Feracor, James" userId="84027bb8-3bf2-4d48-b8cd-9732617c25f2" providerId="ADAL" clId="{A38A4D00-6B00-40C4-A974-6C984785B024}" dt="2023-06-08T17:42:51.466" v="4527"/>
          <ac:spMkLst>
            <pc:docMk/>
            <pc:sldMk cId="3322024" sldId="276"/>
            <ac:spMk id="4" creationId="{D9522DD1-C282-B007-49A9-C6978152784B}"/>
          </ac:spMkLst>
        </pc:spChg>
        <pc:spChg chg="add mod">
          <ac:chgData name="Feracor, James" userId="84027bb8-3bf2-4d48-b8cd-9732617c25f2" providerId="ADAL" clId="{A38A4D00-6B00-40C4-A974-6C984785B024}" dt="2023-06-08T17:42:51.466" v="4527"/>
          <ac:spMkLst>
            <pc:docMk/>
            <pc:sldMk cId="3322024" sldId="276"/>
            <ac:spMk id="5" creationId="{661CF3ED-427C-A082-D9E6-5F7BA46E6D0E}"/>
          </ac:spMkLst>
        </pc:spChg>
        <pc:spChg chg="add mod">
          <ac:chgData name="Feracor, James" userId="84027bb8-3bf2-4d48-b8cd-9732617c25f2" providerId="ADAL" clId="{A38A4D00-6B00-40C4-A974-6C984785B024}" dt="2023-06-08T17:42:51.466" v="4527"/>
          <ac:spMkLst>
            <pc:docMk/>
            <pc:sldMk cId="3322024" sldId="276"/>
            <ac:spMk id="8" creationId="{10FD0C5D-2A72-C750-0E0F-F909CB4B28D2}"/>
          </ac:spMkLst>
        </pc:spChg>
        <pc:spChg chg="add mod">
          <ac:chgData name="Feracor, James" userId="84027bb8-3bf2-4d48-b8cd-9732617c25f2" providerId="ADAL" clId="{A38A4D00-6B00-40C4-A974-6C984785B024}" dt="2023-06-08T17:42:51.466" v="4527"/>
          <ac:spMkLst>
            <pc:docMk/>
            <pc:sldMk cId="3322024" sldId="276"/>
            <ac:spMk id="11" creationId="{4EBCBD7A-AA9E-A778-E9D5-97C4F2C4AE4E}"/>
          </ac:spMkLst>
        </pc:spChg>
        <pc:spChg chg="add mod">
          <ac:chgData name="Feracor, James" userId="84027bb8-3bf2-4d48-b8cd-9732617c25f2" providerId="ADAL" clId="{A38A4D00-6B00-40C4-A974-6C984785B024}" dt="2023-06-08T17:42:51.466" v="4527"/>
          <ac:spMkLst>
            <pc:docMk/>
            <pc:sldMk cId="3322024" sldId="276"/>
            <ac:spMk id="14" creationId="{39DC213F-01EA-8AAF-5B4E-9E67AF26B74A}"/>
          </ac:spMkLst>
        </pc:spChg>
        <pc:spChg chg="add mod">
          <ac:chgData name="Feracor, James" userId="84027bb8-3bf2-4d48-b8cd-9732617c25f2" providerId="ADAL" clId="{A38A4D00-6B00-40C4-A974-6C984785B024}" dt="2023-06-08T17:42:51.466" v="4527"/>
          <ac:spMkLst>
            <pc:docMk/>
            <pc:sldMk cId="3322024" sldId="276"/>
            <ac:spMk id="16" creationId="{2577F20B-DB92-9326-38EB-11C17F325F86}"/>
          </ac:spMkLst>
        </pc:spChg>
      </pc:sldChg>
      <pc:sldChg chg="modSp mod">
        <pc:chgData name="Feracor, James" userId="84027bb8-3bf2-4d48-b8cd-9732617c25f2" providerId="ADAL" clId="{A38A4D00-6B00-40C4-A974-6C984785B024}" dt="2023-06-08T17:57:25.780" v="5671" actId="20577"/>
        <pc:sldMkLst>
          <pc:docMk/>
          <pc:sldMk cId="3570974096" sldId="278"/>
        </pc:sldMkLst>
        <pc:spChg chg="mod">
          <ac:chgData name="Feracor, James" userId="84027bb8-3bf2-4d48-b8cd-9732617c25f2" providerId="ADAL" clId="{A38A4D00-6B00-40C4-A974-6C984785B024}" dt="2023-06-08T17:57:25.780" v="5671" actId="20577"/>
          <ac:spMkLst>
            <pc:docMk/>
            <pc:sldMk cId="3570974096" sldId="278"/>
            <ac:spMk id="2" creationId="{FD5D4D84-0B43-E356-E290-F7F18B7C4C70}"/>
          </ac:spMkLst>
        </pc:spChg>
      </pc:sldChg>
      <pc:sldChg chg="addSp modSp del">
        <pc:chgData name="Feracor, James" userId="84027bb8-3bf2-4d48-b8cd-9732617c25f2" providerId="ADAL" clId="{A38A4D00-6B00-40C4-A974-6C984785B024}" dt="2023-06-09T17:33:09.348" v="9514" actId="47"/>
        <pc:sldMkLst>
          <pc:docMk/>
          <pc:sldMk cId="3946015110" sldId="280"/>
        </pc:sldMkLst>
        <pc:spChg chg="add mod">
          <ac:chgData name="Feracor, James" userId="84027bb8-3bf2-4d48-b8cd-9732617c25f2" providerId="ADAL" clId="{A38A4D00-6B00-40C4-A974-6C984785B024}" dt="2023-06-08T17:42:15.625" v="4518"/>
          <ac:spMkLst>
            <pc:docMk/>
            <pc:sldMk cId="3946015110" sldId="280"/>
            <ac:spMk id="2" creationId="{2B217CC7-316B-2CA1-7566-059213441341}"/>
          </ac:spMkLst>
        </pc:spChg>
        <pc:spChg chg="add mod">
          <ac:chgData name="Feracor, James" userId="84027bb8-3bf2-4d48-b8cd-9732617c25f2" providerId="ADAL" clId="{A38A4D00-6B00-40C4-A974-6C984785B024}" dt="2023-06-08T17:42:15.625" v="4518"/>
          <ac:spMkLst>
            <pc:docMk/>
            <pc:sldMk cId="3946015110" sldId="280"/>
            <ac:spMk id="3" creationId="{9A6A8E27-E90E-FF1D-E45E-ABFC55751310}"/>
          </ac:spMkLst>
        </pc:spChg>
        <pc:spChg chg="add mod">
          <ac:chgData name="Feracor, James" userId="84027bb8-3bf2-4d48-b8cd-9732617c25f2" providerId="ADAL" clId="{A38A4D00-6B00-40C4-A974-6C984785B024}" dt="2023-06-08T17:42:15.625" v="4518"/>
          <ac:spMkLst>
            <pc:docMk/>
            <pc:sldMk cId="3946015110" sldId="280"/>
            <ac:spMk id="4" creationId="{C08EBCDC-70A1-CEE8-0541-F07302F879D9}"/>
          </ac:spMkLst>
        </pc:spChg>
        <pc:spChg chg="add mod">
          <ac:chgData name="Feracor, James" userId="84027bb8-3bf2-4d48-b8cd-9732617c25f2" providerId="ADAL" clId="{A38A4D00-6B00-40C4-A974-6C984785B024}" dt="2023-06-08T17:42:15.625" v="4518"/>
          <ac:spMkLst>
            <pc:docMk/>
            <pc:sldMk cId="3946015110" sldId="280"/>
            <ac:spMk id="8" creationId="{13D8286D-EEBA-A23A-9F62-16CF699A9BF6}"/>
          </ac:spMkLst>
        </pc:spChg>
        <pc:spChg chg="add mod">
          <ac:chgData name="Feracor, James" userId="84027bb8-3bf2-4d48-b8cd-9732617c25f2" providerId="ADAL" clId="{A38A4D00-6B00-40C4-A974-6C984785B024}" dt="2023-06-08T17:42:15.625" v="4518"/>
          <ac:spMkLst>
            <pc:docMk/>
            <pc:sldMk cId="3946015110" sldId="280"/>
            <ac:spMk id="9" creationId="{033D9990-601D-9E3F-21B1-6B1AB5BC0A30}"/>
          </ac:spMkLst>
        </pc:spChg>
        <pc:spChg chg="add mod">
          <ac:chgData name="Feracor, James" userId="84027bb8-3bf2-4d48-b8cd-9732617c25f2" providerId="ADAL" clId="{A38A4D00-6B00-40C4-A974-6C984785B024}" dt="2023-06-08T17:42:15.625" v="4518"/>
          <ac:spMkLst>
            <pc:docMk/>
            <pc:sldMk cId="3946015110" sldId="280"/>
            <ac:spMk id="11" creationId="{503B6F49-2206-3C00-C5B1-CDF5050C9368}"/>
          </ac:spMkLst>
        </pc:spChg>
        <pc:picChg chg="add mod">
          <ac:chgData name="Feracor, James" userId="84027bb8-3bf2-4d48-b8cd-9732617c25f2" providerId="ADAL" clId="{A38A4D00-6B00-40C4-A974-6C984785B024}" dt="2023-06-09T17:29:57.142" v="9456"/>
          <ac:picMkLst>
            <pc:docMk/>
            <pc:sldMk cId="3946015110" sldId="280"/>
            <ac:picMk id="14" creationId="{D4AB5B8E-5CD7-070E-98AB-D3EB6D6F025D}"/>
          </ac:picMkLst>
        </pc:picChg>
      </pc:sldChg>
      <pc:sldChg chg="addSp delSp modSp mod">
        <pc:chgData name="Feracor, James" userId="84027bb8-3bf2-4d48-b8cd-9732617c25f2" providerId="ADAL" clId="{A38A4D00-6B00-40C4-A974-6C984785B024}" dt="2023-06-11T23:20:10.732" v="10617" actId="14100"/>
        <pc:sldMkLst>
          <pc:docMk/>
          <pc:sldMk cId="1958510486" sldId="281"/>
        </pc:sldMkLst>
        <pc:spChg chg="mod">
          <ac:chgData name="Feracor, James" userId="84027bb8-3bf2-4d48-b8cd-9732617c25f2" providerId="ADAL" clId="{A38A4D00-6B00-40C4-A974-6C984785B024}" dt="2023-06-11T23:20:10.732" v="10617" actId="14100"/>
          <ac:spMkLst>
            <pc:docMk/>
            <pc:sldMk cId="1958510486" sldId="281"/>
            <ac:spMk id="2" creationId="{FD5D4D84-0B43-E356-E290-F7F18B7C4C70}"/>
          </ac:spMkLst>
        </pc:spChg>
        <pc:spChg chg="add mod">
          <ac:chgData name="Feracor, James" userId="84027bb8-3bf2-4d48-b8cd-9732617c25f2" providerId="ADAL" clId="{A38A4D00-6B00-40C4-A974-6C984785B024}" dt="2023-06-08T17:42:39.627" v="4523"/>
          <ac:spMkLst>
            <pc:docMk/>
            <pc:sldMk cId="1958510486" sldId="281"/>
            <ac:spMk id="4" creationId="{8E62DBD1-9AFB-CF88-5C8E-7420484928B4}"/>
          </ac:spMkLst>
        </pc:spChg>
        <pc:spChg chg="add mod">
          <ac:chgData name="Feracor, James" userId="84027bb8-3bf2-4d48-b8cd-9732617c25f2" providerId="ADAL" clId="{A38A4D00-6B00-40C4-A974-6C984785B024}" dt="2023-06-08T17:42:39.627" v="4523"/>
          <ac:spMkLst>
            <pc:docMk/>
            <pc:sldMk cId="1958510486" sldId="281"/>
            <ac:spMk id="5" creationId="{62E72D96-1781-C498-4943-5C6D335EDCD7}"/>
          </ac:spMkLst>
        </pc:spChg>
        <pc:spChg chg="add mod">
          <ac:chgData name="Feracor, James" userId="84027bb8-3bf2-4d48-b8cd-9732617c25f2" providerId="ADAL" clId="{A38A4D00-6B00-40C4-A974-6C984785B024}" dt="2023-06-08T17:42:39.627" v="4523"/>
          <ac:spMkLst>
            <pc:docMk/>
            <pc:sldMk cId="1958510486" sldId="281"/>
            <ac:spMk id="7" creationId="{586D8C46-A08A-3951-C109-F319A81B7895}"/>
          </ac:spMkLst>
        </pc:spChg>
        <pc:spChg chg="del mod">
          <ac:chgData name="Feracor, James" userId="84027bb8-3bf2-4d48-b8cd-9732617c25f2" providerId="ADAL" clId="{A38A4D00-6B00-40C4-A974-6C984785B024}" dt="2023-06-11T23:17:54.487" v="10481" actId="478"/>
          <ac:spMkLst>
            <pc:docMk/>
            <pc:sldMk cId="1958510486" sldId="281"/>
            <ac:spMk id="8" creationId="{7F413D4A-9990-C6F4-5C72-E162FDAE2FCE}"/>
          </ac:spMkLst>
        </pc:spChg>
        <pc:spChg chg="mod">
          <ac:chgData name="Feracor, James" userId="84027bb8-3bf2-4d48-b8cd-9732617c25f2" providerId="ADAL" clId="{A38A4D00-6B00-40C4-A974-6C984785B024}" dt="2023-06-09T17:26:40.300" v="9420" actId="1076"/>
          <ac:spMkLst>
            <pc:docMk/>
            <pc:sldMk cId="1958510486" sldId="281"/>
            <ac:spMk id="16" creationId="{6189EB2D-312F-4B95-5CFC-2D59BBF6CCF4}"/>
          </ac:spMkLst>
        </pc:spChg>
        <pc:spChg chg="add mod">
          <ac:chgData name="Feracor, James" userId="84027bb8-3bf2-4d48-b8cd-9732617c25f2" providerId="ADAL" clId="{A38A4D00-6B00-40C4-A974-6C984785B024}" dt="2023-06-08T17:42:39.627" v="4523"/>
          <ac:spMkLst>
            <pc:docMk/>
            <pc:sldMk cId="1958510486" sldId="281"/>
            <ac:spMk id="18" creationId="{33027589-1C5C-13A0-3841-CA8F327ADD50}"/>
          </ac:spMkLst>
        </pc:spChg>
        <pc:spChg chg="add mod">
          <ac:chgData name="Feracor, James" userId="84027bb8-3bf2-4d48-b8cd-9732617c25f2" providerId="ADAL" clId="{A38A4D00-6B00-40C4-A974-6C984785B024}" dt="2023-06-08T17:42:39.627" v="4523"/>
          <ac:spMkLst>
            <pc:docMk/>
            <pc:sldMk cId="1958510486" sldId="281"/>
            <ac:spMk id="22" creationId="{57D0E7E2-66F0-6EAB-82A7-D9F12BD2124B}"/>
          </ac:spMkLst>
        </pc:spChg>
        <pc:spChg chg="del mod">
          <ac:chgData name="Feracor, James" userId="84027bb8-3bf2-4d48-b8cd-9732617c25f2" providerId="ADAL" clId="{A38A4D00-6B00-40C4-A974-6C984785B024}" dt="2023-06-09T17:25:33.854" v="9408" actId="478"/>
          <ac:spMkLst>
            <pc:docMk/>
            <pc:sldMk cId="1958510486" sldId="281"/>
            <ac:spMk id="24" creationId="{1D37D806-6FE6-4616-8255-286FEBE066D4}"/>
          </ac:spMkLst>
        </pc:spChg>
        <pc:spChg chg="del mod topLvl">
          <ac:chgData name="Feracor, James" userId="84027bb8-3bf2-4d48-b8cd-9732617c25f2" providerId="ADAL" clId="{A38A4D00-6B00-40C4-A974-6C984785B024}" dt="2023-06-09T17:26:45.236" v="9421" actId="478"/>
          <ac:spMkLst>
            <pc:docMk/>
            <pc:sldMk cId="1958510486" sldId="281"/>
            <ac:spMk id="25" creationId="{871F83E8-8012-09E2-4800-49C8C2AF31A6}"/>
          </ac:spMkLst>
        </pc:spChg>
        <pc:spChg chg="add mod">
          <ac:chgData name="Feracor, James" userId="84027bb8-3bf2-4d48-b8cd-9732617c25f2" providerId="ADAL" clId="{A38A4D00-6B00-40C4-A974-6C984785B024}" dt="2023-06-08T17:42:39.627" v="4523"/>
          <ac:spMkLst>
            <pc:docMk/>
            <pc:sldMk cId="1958510486" sldId="281"/>
            <ac:spMk id="26" creationId="{198C54C6-F3E8-E7D9-7246-B3D8C22179B1}"/>
          </ac:spMkLst>
        </pc:spChg>
        <pc:grpChg chg="add del mod">
          <ac:chgData name="Feracor, James" userId="84027bb8-3bf2-4d48-b8cd-9732617c25f2" providerId="ADAL" clId="{A38A4D00-6B00-40C4-A974-6C984785B024}" dt="2023-06-09T17:26:45.236" v="9421" actId="478"/>
          <ac:grpSpMkLst>
            <pc:docMk/>
            <pc:sldMk cId="1958510486" sldId="281"/>
            <ac:grpSpMk id="3" creationId="{027DEDCF-0A91-BE8A-9BDE-BCFFF02EBEC4}"/>
          </ac:grpSpMkLst>
        </pc:grpChg>
        <pc:grpChg chg="mod topLvl">
          <ac:chgData name="Feracor, James" userId="84027bb8-3bf2-4d48-b8cd-9732617c25f2" providerId="ADAL" clId="{A38A4D00-6B00-40C4-A974-6C984785B024}" dt="2023-06-11T23:18:02.218" v="10483" actId="1076"/>
          <ac:grpSpMkLst>
            <pc:docMk/>
            <pc:sldMk cId="1958510486" sldId="281"/>
            <ac:grpSpMk id="9" creationId="{98908900-8BE1-B295-AD20-F22EA3199BCB}"/>
          </ac:grpSpMkLst>
        </pc:grpChg>
        <pc:grpChg chg="mod">
          <ac:chgData name="Feracor, James" userId="84027bb8-3bf2-4d48-b8cd-9732617c25f2" providerId="ADAL" clId="{A38A4D00-6B00-40C4-A974-6C984785B024}" dt="2023-06-11T23:17:59.417" v="10482" actId="1076"/>
          <ac:grpSpMkLst>
            <pc:docMk/>
            <pc:sldMk cId="1958510486" sldId="281"/>
            <ac:grpSpMk id="12" creationId="{2CC07CB4-F608-BECB-D9E8-32EDBDBE2E50}"/>
          </ac:grpSpMkLst>
        </pc:grpChg>
        <pc:picChg chg="add del mod">
          <ac:chgData name="Feracor, James" userId="84027bb8-3bf2-4d48-b8cd-9732617c25f2" providerId="ADAL" clId="{A38A4D00-6B00-40C4-A974-6C984785B024}" dt="2023-06-08T17:43:19.198" v="4529" actId="478"/>
          <ac:picMkLst>
            <pc:docMk/>
            <pc:sldMk cId="1958510486" sldId="281"/>
            <ac:picMk id="3" creationId="{4D28C439-1506-B9C4-449C-0F7CA16F6992}"/>
          </ac:picMkLst>
        </pc:picChg>
        <pc:picChg chg="mod">
          <ac:chgData name="Feracor, James" userId="84027bb8-3bf2-4d48-b8cd-9732617c25f2" providerId="ADAL" clId="{A38A4D00-6B00-40C4-A974-6C984785B024}" dt="2023-06-09T17:25:37.637" v="9411" actId="1076"/>
          <ac:picMkLst>
            <pc:docMk/>
            <pc:sldMk cId="1958510486" sldId="281"/>
            <ac:picMk id="14" creationId="{996AFADC-370E-E319-B412-EEE4BED0B34E}"/>
          </ac:picMkLst>
        </pc:picChg>
        <pc:picChg chg="del mod">
          <ac:chgData name="Feracor, James" userId="84027bb8-3bf2-4d48-b8cd-9732617c25f2" providerId="ADAL" clId="{A38A4D00-6B00-40C4-A974-6C984785B024}" dt="2023-06-09T17:25:34.346" v="9409" actId="478"/>
          <ac:picMkLst>
            <pc:docMk/>
            <pc:sldMk cId="1958510486" sldId="281"/>
            <ac:picMk id="20" creationId="{A75CBBBE-1170-8038-74E5-02F16A32D935}"/>
          </ac:picMkLst>
        </pc:picChg>
        <pc:cxnChg chg="del mod">
          <ac:chgData name="Feracor, James" userId="84027bb8-3bf2-4d48-b8cd-9732617c25f2" providerId="ADAL" clId="{A38A4D00-6B00-40C4-A974-6C984785B024}" dt="2023-06-09T17:22:31.915" v="9335" actId="478"/>
          <ac:cxnSpMkLst>
            <pc:docMk/>
            <pc:sldMk cId="1958510486" sldId="281"/>
            <ac:cxnSpMk id="27" creationId="{B593232A-89B2-CC5A-C80E-AA5E922929CD}"/>
          </ac:cxnSpMkLst>
        </pc:cxnChg>
      </pc:sldChg>
      <pc:sldChg chg="modNotesTx">
        <pc:chgData name="Feracor, James" userId="84027bb8-3bf2-4d48-b8cd-9732617c25f2" providerId="ADAL" clId="{A38A4D00-6B00-40C4-A974-6C984785B024}" dt="2023-06-11T23:17:44.460" v="10480" actId="5793"/>
        <pc:sldMkLst>
          <pc:docMk/>
          <pc:sldMk cId="2843128430" sldId="283"/>
        </pc:sldMkLst>
      </pc:sldChg>
      <pc:sldChg chg="addSp modSp mod ord">
        <pc:chgData name="Feracor, James" userId="84027bb8-3bf2-4d48-b8cd-9732617c25f2" providerId="ADAL" clId="{A38A4D00-6B00-40C4-A974-6C984785B024}" dt="2023-06-08T23:17:46.501" v="6295" actId="1076"/>
        <pc:sldMkLst>
          <pc:docMk/>
          <pc:sldMk cId="3183213150" sldId="284"/>
        </pc:sldMkLst>
        <pc:spChg chg="mod">
          <ac:chgData name="Feracor, James" userId="84027bb8-3bf2-4d48-b8cd-9732617c25f2" providerId="ADAL" clId="{A38A4D00-6B00-40C4-A974-6C984785B024}" dt="2023-06-08T23:17:42.117" v="6293" actId="1076"/>
          <ac:spMkLst>
            <pc:docMk/>
            <pc:sldMk cId="3183213150" sldId="284"/>
            <ac:spMk id="4" creationId="{27217AB5-9B30-5EF0-BE4A-0B1E58F2F1D8}"/>
          </ac:spMkLst>
        </pc:spChg>
        <pc:spChg chg="add mod">
          <ac:chgData name="Feracor, James" userId="84027bb8-3bf2-4d48-b8cd-9732617c25f2" providerId="ADAL" clId="{A38A4D00-6B00-40C4-A974-6C984785B024}" dt="2023-06-07T17:10:47.403" v="714" actId="164"/>
          <ac:spMkLst>
            <pc:docMk/>
            <pc:sldMk cId="3183213150" sldId="284"/>
            <ac:spMk id="11" creationId="{0805D5FE-400F-B1CD-3089-FEC1B55D7746}"/>
          </ac:spMkLst>
        </pc:spChg>
        <pc:spChg chg="add mod">
          <ac:chgData name="Feracor, James" userId="84027bb8-3bf2-4d48-b8cd-9732617c25f2" providerId="ADAL" clId="{A38A4D00-6B00-40C4-A974-6C984785B024}" dt="2023-06-07T17:10:47.403" v="714" actId="164"/>
          <ac:spMkLst>
            <pc:docMk/>
            <pc:sldMk cId="3183213150" sldId="284"/>
            <ac:spMk id="13" creationId="{48507D0B-DEDD-876F-3F81-6B5E3FFC00AC}"/>
          </ac:spMkLst>
        </pc:spChg>
        <pc:spChg chg="mod">
          <ac:chgData name="Feracor, James" userId="84027bb8-3bf2-4d48-b8cd-9732617c25f2" providerId="ADAL" clId="{A38A4D00-6B00-40C4-A974-6C984785B024}" dt="2023-06-07T17:09:17.051" v="679" actId="164"/>
          <ac:spMkLst>
            <pc:docMk/>
            <pc:sldMk cId="3183213150" sldId="284"/>
            <ac:spMk id="30" creationId="{733D07F7-24FC-B7F4-33F2-87235FE8882A}"/>
          </ac:spMkLst>
        </pc:spChg>
        <pc:spChg chg="mod">
          <ac:chgData name="Feracor, James" userId="84027bb8-3bf2-4d48-b8cd-9732617c25f2" providerId="ADAL" clId="{A38A4D00-6B00-40C4-A974-6C984785B024}" dt="2023-06-07T17:09:17.051" v="679" actId="164"/>
          <ac:spMkLst>
            <pc:docMk/>
            <pc:sldMk cId="3183213150" sldId="284"/>
            <ac:spMk id="31" creationId="{0181CB85-592F-DBEC-E862-88633ADC7228}"/>
          </ac:spMkLst>
        </pc:spChg>
        <pc:spChg chg="mod">
          <ac:chgData name="Feracor, James" userId="84027bb8-3bf2-4d48-b8cd-9732617c25f2" providerId="ADAL" clId="{A38A4D00-6B00-40C4-A974-6C984785B024}" dt="2023-06-07T17:09:17.051" v="679" actId="164"/>
          <ac:spMkLst>
            <pc:docMk/>
            <pc:sldMk cId="3183213150" sldId="284"/>
            <ac:spMk id="32" creationId="{1EE364B8-8556-8034-8383-8D7F39D9AE44}"/>
          </ac:spMkLst>
        </pc:spChg>
        <pc:spChg chg="mod">
          <ac:chgData name="Feracor, James" userId="84027bb8-3bf2-4d48-b8cd-9732617c25f2" providerId="ADAL" clId="{A38A4D00-6B00-40C4-A974-6C984785B024}" dt="2023-06-07T17:09:17.051" v="679" actId="164"/>
          <ac:spMkLst>
            <pc:docMk/>
            <pc:sldMk cId="3183213150" sldId="284"/>
            <ac:spMk id="33" creationId="{6DCF880D-222D-118D-8339-08BF7EA7E84E}"/>
          </ac:spMkLst>
        </pc:spChg>
        <pc:spChg chg="mod">
          <ac:chgData name="Feracor, James" userId="84027bb8-3bf2-4d48-b8cd-9732617c25f2" providerId="ADAL" clId="{A38A4D00-6B00-40C4-A974-6C984785B024}" dt="2023-06-07T17:09:17.051" v="679" actId="164"/>
          <ac:spMkLst>
            <pc:docMk/>
            <pc:sldMk cId="3183213150" sldId="284"/>
            <ac:spMk id="34" creationId="{BBC79F53-940F-4217-0714-15DCC7CB1E72}"/>
          </ac:spMkLst>
        </pc:spChg>
        <pc:spChg chg="mod">
          <ac:chgData name="Feracor, James" userId="84027bb8-3bf2-4d48-b8cd-9732617c25f2" providerId="ADAL" clId="{A38A4D00-6B00-40C4-A974-6C984785B024}" dt="2023-06-08T23:17:36.353" v="6291" actId="14100"/>
          <ac:spMkLst>
            <pc:docMk/>
            <pc:sldMk cId="3183213150" sldId="284"/>
            <ac:spMk id="47" creationId="{CFFA93B2-01EE-C509-B119-77FC8AA6E7ED}"/>
          </ac:spMkLst>
        </pc:spChg>
        <pc:grpChg chg="add mod">
          <ac:chgData name="Feracor, James" userId="84027bb8-3bf2-4d48-b8cd-9732617c25f2" providerId="ADAL" clId="{A38A4D00-6B00-40C4-A974-6C984785B024}" dt="2023-06-08T23:17:44.685" v="6294" actId="1076"/>
          <ac:grpSpMkLst>
            <pc:docMk/>
            <pc:sldMk cId="3183213150" sldId="284"/>
            <ac:grpSpMk id="8" creationId="{00061AA3-7C32-6292-4948-0F880661B828}"/>
          </ac:grpSpMkLst>
        </pc:grpChg>
        <pc:grpChg chg="add mod">
          <ac:chgData name="Feracor, James" userId="84027bb8-3bf2-4d48-b8cd-9732617c25f2" providerId="ADAL" clId="{A38A4D00-6B00-40C4-A974-6C984785B024}" dt="2023-06-08T23:17:46.501" v="6295" actId="1076"/>
          <ac:grpSpMkLst>
            <pc:docMk/>
            <pc:sldMk cId="3183213150" sldId="284"/>
            <ac:grpSpMk id="15" creationId="{EDDBE437-6390-FAA8-7934-5FAA690EE0CB}"/>
          </ac:grpSpMkLst>
        </pc:grpChg>
        <pc:grpChg chg="mod">
          <ac:chgData name="Feracor, James" userId="84027bb8-3bf2-4d48-b8cd-9732617c25f2" providerId="ADAL" clId="{A38A4D00-6B00-40C4-A974-6C984785B024}" dt="2023-06-07T17:09:17.051" v="679" actId="164"/>
          <ac:grpSpMkLst>
            <pc:docMk/>
            <pc:sldMk cId="3183213150" sldId="284"/>
            <ac:grpSpMk id="24" creationId="{0255A7AA-2D7F-0E18-7546-AD11DA6C125E}"/>
          </ac:grpSpMkLst>
        </pc:grpChg>
        <pc:grpChg chg="mod">
          <ac:chgData name="Feracor, James" userId="84027bb8-3bf2-4d48-b8cd-9732617c25f2" providerId="ADAL" clId="{A38A4D00-6B00-40C4-A974-6C984785B024}" dt="2023-06-07T17:09:17.051" v="679" actId="164"/>
          <ac:grpSpMkLst>
            <pc:docMk/>
            <pc:sldMk cId="3183213150" sldId="284"/>
            <ac:grpSpMk id="26" creationId="{473FE607-05E8-939C-F2C8-48E1A6C7B606}"/>
          </ac:grpSpMkLst>
        </pc:grpChg>
        <pc:picChg chg="add mod">
          <ac:chgData name="Feracor, James" userId="84027bb8-3bf2-4d48-b8cd-9732617c25f2" providerId="ADAL" clId="{A38A4D00-6B00-40C4-A974-6C984785B024}" dt="2023-06-07T17:10:47.403" v="714" actId="164"/>
          <ac:picMkLst>
            <pc:docMk/>
            <pc:sldMk cId="3183213150" sldId="284"/>
            <ac:picMk id="2" creationId="{B679EEA8-D4E6-86B2-C524-75848CB833B3}"/>
          </ac:picMkLst>
        </pc:picChg>
        <pc:picChg chg="add mod">
          <ac:chgData name="Feracor, James" userId="84027bb8-3bf2-4d48-b8cd-9732617c25f2" providerId="ADAL" clId="{A38A4D00-6B00-40C4-A974-6C984785B024}" dt="2023-06-07T17:10:47.403" v="714" actId="164"/>
          <ac:picMkLst>
            <pc:docMk/>
            <pc:sldMk cId="3183213150" sldId="284"/>
            <ac:picMk id="5" creationId="{1C4D9F75-7984-19AE-A2ED-AB6EB7F61EFF}"/>
          </ac:picMkLst>
        </pc:picChg>
        <pc:picChg chg="mod">
          <ac:chgData name="Feracor, James" userId="84027bb8-3bf2-4d48-b8cd-9732617c25f2" providerId="ADAL" clId="{A38A4D00-6B00-40C4-A974-6C984785B024}" dt="2023-06-07T17:09:17.051" v="679" actId="164"/>
          <ac:picMkLst>
            <pc:docMk/>
            <pc:sldMk cId="3183213150" sldId="284"/>
            <ac:picMk id="6" creationId="{0570EEDC-1F30-8FA9-3C43-DEFEBAB28FB5}"/>
          </ac:picMkLst>
        </pc:picChg>
        <pc:picChg chg="add mod">
          <ac:chgData name="Feracor, James" userId="84027bb8-3bf2-4d48-b8cd-9732617c25f2" providerId="ADAL" clId="{A38A4D00-6B00-40C4-A974-6C984785B024}" dt="2023-06-07T17:10:47.403" v="714" actId="164"/>
          <ac:picMkLst>
            <pc:docMk/>
            <pc:sldMk cId="3183213150" sldId="284"/>
            <ac:picMk id="7" creationId="{681894E0-6124-91DB-B165-9ABECFD880BB}"/>
          </ac:picMkLst>
        </pc:picChg>
        <pc:picChg chg="mod">
          <ac:chgData name="Feracor, James" userId="84027bb8-3bf2-4d48-b8cd-9732617c25f2" providerId="ADAL" clId="{A38A4D00-6B00-40C4-A974-6C984785B024}" dt="2023-06-07T17:09:17.051" v="679" actId="164"/>
          <ac:picMkLst>
            <pc:docMk/>
            <pc:sldMk cId="3183213150" sldId="284"/>
            <ac:picMk id="9" creationId="{E4D0B0B9-CC8B-8856-EA0E-DFA2096129BE}"/>
          </ac:picMkLst>
        </pc:picChg>
        <pc:picChg chg="mod">
          <ac:chgData name="Feracor, James" userId="84027bb8-3bf2-4d48-b8cd-9732617c25f2" providerId="ADAL" clId="{A38A4D00-6B00-40C4-A974-6C984785B024}" dt="2023-06-07T17:09:17.051" v="679" actId="164"/>
          <ac:picMkLst>
            <pc:docMk/>
            <pc:sldMk cId="3183213150" sldId="284"/>
            <ac:picMk id="10" creationId="{54F7223F-7374-B0A2-58F7-B80AD13B8A45}"/>
          </ac:picMkLst>
        </pc:picChg>
        <pc:cxnChg chg="mod">
          <ac:chgData name="Feracor, James" userId="84027bb8-3bf2-4d48-b8cd-9732617c25f2" providerId="ADAL" clId="{A38A4D00-6B00-40C4-A974-6C984785B024}" dt="2023-06-07T17:09:17.051" v="679" actId="164"/>
          <ac:cxnSpMkLst>
            <pc:docMk/>
            <pc:sldMk cId="3183213150" sldId="284"/>
            <ac:cxnSpMk id="36" creationId="{38886FD7-12FB-E41C-268C-4593AD81C76A}"/>
          </ac:cxnSpMkLst>
        </pc:cxnChg>
        <pc:cxnChg chg="mod">
          <ac:chgData name="Feracor, James" userId="84027bb8-3bf2-4d48-b8cd-9732617c25f2" providerId="ADAL" clId="{A38A4D00-6B00-40C4-A974-6C984785B024}" dt="2023-06-07T17:09:17.051" v="679" actId="164"/>
          <ac:cxnSpMkLst>
            <pc:docMk/>
            <pc:sldMk cId="3183213150" sldId="284"/>
            <ac:cxnSpMk id="37" creationId="{1D6CA8CE-C6B8-8BD2-0C36-3B1C7F8DE53B}"/>
          </ac:cxnSpMkLst>
        </pc:cxnChg>
        <pc:cxnChg chg="mod">
          <ac:chgData name="Feracor, James" userId="84027bb8-3bf2-4d48-b8cd-9732617c25f2" providerId="ADAL" clId="{A38A4D00-6B00-40C4-A974-6C984785B024}" dt="2023-06-07T17:09:17.051" v="679" actId="164"/>
          <ac:cxnSpMkLst>
            <pc:docMk/>
            <pc:sldMk cId="3183213150" sldId="284"/>
            <ac:cxnSpMk id="38" creationId="{568D95D2-58AC-67E1-9CA0-5FEC7FCF949F}"/>
          </ac:cxnSpMkLst>
        </pc:cxnChg>
        <pc:cxnChg chg="mod">
          <ac:chgData name="Feracor, James" userId="84027bb8-3bf2-4d48-b8cd-9732617c25f2" providerId="ADAL" clId="{A38A4D00-6B00-40C4-A974-6C984785B024}" dt="2023-06-07T17:09:17.051" v="679" actId="164"/>
          <ac:cxnSpMkLst>
            <pc:docMk/>
            <pc:sldMk cId="3183213150" sldId="284"/>
            <ac:cxnSpMk id="39" creationId="{C2575B0A-20FD-5C4C-A613-A123B627C909}"/>
          </ac:cxnSpMkLst>
        </pc:cxnChg>
      </pc:sldChg>
      <pc:sldChg chg="addSp modSp mod">
        <pc:chgData name="Feracor, James" userId="84027bb8-3bf2-4d48-b8cd-9732617c25f2" providerId="ADAL" clId="{A38A4D00-6B00-40C4-A974-6C984785B024}" dt="2023-06-08T17:45:53.412" v="4551"/>
        <pc:sldMkLst>
          <pc:docMk/>
          <pc:sldMk cId="1771895673" sldId="286"/>
        </pc:sldMkLst>
        <pc:spChg chg="add mod">
          <ac:chgData name="Feracor, James" userId="84027bb8-3bf2-4d48-b8cd-9732617c25f2" providerId="ADAL" clId="{A38A4D00-6B00-40C4-A974-6C984785B024}" dt="2023-06-08T17:45:53.412" v="4551"/>
          <ac:spMkLst>
            <pc:docMk/>
            <pc:sldMk cId="1771895673" sldId="286"/>
            <ac:spMk id="2" creationId="{22867E81-655C-0A6B-65AD-F66D2C996300}"/>
          </ac:spMkLst>
        </pc:spChg>
        <pc:spChg chg="add mod">
          <ac:chgData name="Feracor, James" userId="84027bb8-3bf2-4d48-b8cd-9732617c25f2" providerId="ADAL" clId="{A38A4D00-6B00-40C4-A974-6C984785B024}" dt="2023-06-08T17:45:53.412" v="4551"/>
          <ac:spMkLst>
            <pc:docMk/>
            <pc:sldMk cId="1771895673" sldId="286"/>
            <ac:spMk id="4" creationId="{1C93B3ED-B2B7-ACB5-C807-627A49EB8B85}"/>
          </ac:spMkLst>
        </pc:spChg>
        <pc:spChg chg="add mod">
          <ac:chgData name="Feracor, James" userId="84027bb8-3bf2-4d48-b8cd-9732617c25f2" providerId="ADAL" clId="{A38A4D00-6B00-40C4-A974-6C984785B024}" dt="2023-06-08T17:45:53.412" v="4551"/>
          <ac:spMkLst>
            <pc:docMk/>
            <pc:sldMk cId="1771895673" sldId="286"/>
            <ac:spMk id="5" creationId="{4223AFE9-ED87-175F-69B8-451E5C3E6C96}"/>
          </ac:spMkLst>
        </pc:spChg>
        <pc:spChg chg="add mod">
          <ac:chgData name="Feracor, James" userId="84027bb8-3bf2-4d48-b8cd-9732617c25f2" providerId="ADAL" clId="{A38A4D00-6B00-40C4-A974-6C984785B024}" dt="2023-06-08T17:45:53.412" v="4551"/>
          <ac:spMkLst>
            <pc:docMk/>
            <pc:sldMk cId="1771895673" sldId="286"/>
            <ac:spMk id="6" creationId="{2C332E69-9F42-87EB-98FB-52904E06EEA7}"/>
          </ac:spMkLst>
        </pc:spChg>
        <pc:spChg chg="add mod">
          <ac:chgData name="Feracor, James" userId="84027bb8-3bf2-4d48-b8cd-9732617c25f2" providerId="ADAL" clId="{A38A4D00-6B00-40C4-A974-6C984785B024}" dt="2023-06-08T17:45:53.412" v="4551"/>
          <ac:spMkLst>
            <pc:docMk/>
            <pc:sldMk cId="1771895673" sldId="286"/>
            <ac:spMk id="7" creationId="{F63421A7-B0F3-1459-3823-82334E6608DF}"/>
          </ac:spMkLst>
        </pc:spChg>
        <pc:spChg chg="add mod">
          <ac:chgData name="Feracor, James" userId="84027bb8-3bf2-4d48-b8cd-9732617c25f2" providerId="ADAL" clId="{A38A4D00-6B00-40C4-A974-6C984785B024}" dt="2023-06-08T17:45:53.412" v="4551"/>
          <ac:spMkLst>
            <pc:docMk/>
            <pc:sldMk cId="1771895673" sldId="286"/>
            <ac:spMk id="8" creationId="{D2D87207-AFA3-EFDF-0631-4577FD7A37FC}"/>
          </ac:spMkLst>
        </pc:spChg>
        <pc:spChg chg="mod">
          <ac:chgData name="Feracor, James" userId="84027bb8-3bf2-4d48-b8cd-9732617c25f2" providerId="ADAL" clId="{A38A4D00-6B00-40C4-A974-6C984785B024}" dt="2023-06-08T17:26:40.887" v="4149" actId="1076"/>
          <ac:spMkLst>
            <pc:docMk/>
            <pc:sldMk cId="1771895673" sldId="286"/>
            <ac:spMk id="57" creationId="{98ACB784-6490-D8DD-DAD4-A568D32B5E0D}"/>
          </ac:spMkLst>
        </pc:spChg>
      </pc:sldChg>
      <pc:sldChg chg="addSp modSp mod">
        <pc:chgData name="Feracor, James" userId="84027bb8-3bf2-4d48-b8cd-9732617c25f2" providerId="ADAL" clId="{A38A4D00-6B00-40C4-A974-6C984785B024}" dt="2023-06-08T17:45:22.971" v="4544" actId="1076"/>
        <pc:sldMkLst>
          <pc:docMk/>
          <pc:sldMk cId="3011566606" sldId="287"/>
        </pc:sldMkLst>
        <pc:spChg chg="add mod">
          <ac:chgData name="Feracor, James" userId="84027bb8-3bf2-4d48-b8cd-9732617c25f2" providerId="ADAL" clId="{A38A4D00-6B00-40C4-A974-6C984785B024}" dt="2023-06-08T17:45:22.971" v="4544" actId="1076"/>
          <ac:spMkLst>
            <pc:docMk/>
            <pc:sldMk cId="3011566606" sldId="287"/>
            <ac:spMk id="2" creationId="{02D76082-EBDB-0985-517A-797B1DC1BFA7}"/>
          </ac:spMkLst>
        </pc:spChg>
        <pc:spChg chg="add mod">
          <ac:chgData name="Feracor, James" userId="84027bb8-3bf2-4d48-b8cd-9732617c25f2" providerId="ADAL" clId="{A38A4D00-6B00-40C4-A974-6C984785B024}" dt="2023-06-08T17:45:22.971" v="4544" actId="1076"/>
          <ac:spMkLst>
            <pc:docMk/>
            <pc:sldMk cId="3011566606" sldId="287"/>
            <ac:spMk id="4" creationId="{70EAD097-5CEB-E28B-4D81-8EA5B5C4920D}"/>
          </ac:spMkLst>
        </pc:spChg>
        <pc:spChg chg="add mod">
          <ac:chgData name="Feracor, James" userId="84027bb8-3bf2-4d48-b8cd-9732617c25f2" providerId="ADAL" clId="{A38A4D00-6B00-40C4-A974-6C984785B024}" dt="2023-06-08T17:45:22.971" v="4544" actId="1076"/>
          <ac:spMkLst>
            <pc:docMk/>
            <pc:sldMk cId="3011566606" sldId="287"/>
            <ac:spMk id="5" creationId="{E50267B9-0CA8-C75E-95D6-F89E03D3870B}"/>
          </ac:spMkLst>
        </pc:spChg>
        <pc:spChg chg="add mod">
          <ac:chgData name="Feracor, James" userId="84027bb8-3bf2-4d48-b8cd-9732617c25f2" providerId="ADAL" clId="{A38A4D00-6B00-40C4-A974-6C984785B024}" dt="2023-06-08T17:45:22.971" v="4544" actId="1076"/>
          <ac:spMkLst>
            <pc:docMk/>
            <pc:sldMk cId="3011566606" sldId="287"/>
            <ac:spMk id="6" creationId="{5D60A80D-8665-FA38-B0D3-EB61F617E7A8}"/>
          </ac:spMkLst>
        </pc:spChg>
        <pc:spChg chg="add mod">
          <ac:chgData name="Feracor, James" userId="84027bb8-3bf2-4d48-b8cd-9732617c25f2" providerId="ADAL" clId="{A38A4D00-6B00-40C4-A974-6C984785B024}" dt="2023-06-08T17:45:22.971" v="4544" actId="1076"/>
          <ac:spMkLst>
            <pc:docMk/>
            <pc:sldMk cId="3011566606" sldId="287"/>
            <ac:spMk id="7" creationId="{759657E0-8114-F3F0-20BC-3D7BC8BF4989}"/>
          </ac:spMkLst>
        </pc:spChg>
        <pc:spChg chg="add mod">
          <ac:chgData name="Feracor, James" userId="84027bb8-3bf2-4d48-b8cd-9732617c25f2" providerId="ADAL" clId="{A38A4D00-6B00-40C4-A974-6C984785B024}" dt="2023-06-08T17:45:22.971" v="4544" actId="1076"/>
          <ac:spMkLst>
            <pc:docMk/>
            <pc:sldMk cId="3011566606" sldId="287"/>
            <ac:spMk id="8" creationId="{31399C30-58FA-F469-404A-2C492D3439EE}"/>
          </ac:spMkLst>
        </pc:spChg>
        <pc:spChg chg="mod">
          <ac:chgData name="Feracor, James" userId="84027bb8-3bf2-4d48-b8cd-9732617c25f2" providerId="ADAL" clId="{A38A4D00-6B00-40C4-A974-6C984785B024}" dt="2023-06-08T17:26:25.428" v="4139" actId="20577"/>
          <ac:spMkLst>
            <pc:docMk/>
            <pc:sldMk cId="3011566606" sldId="287"/>
            <ac:spMk id="57" creationId="{98ACB784-6490-D8DD-DAD4-A568D32B5E0D}"/>
          </ac:spMkLst>
        </pc:spChg>
      </pc:sldChg>
      <pc:sldChg chg="addSp modSp mod">
        <pc:chgData name="Feracor, James" userId="84027bb8-3bf2-4d48-b8cd-9732617c25f2" providerId="ADAL" clId="{A38A4D00-6B00-40C4-A974-6C984785B024}" dt="2023-06-08T17:45:30.126" v="4545"/>
        <pc:sldMkLst>
          <pc:docMk/>
          <pc:sldMk cId="3722647614" sldId="288"/>
        </pc:sldMkLst>
        <pc:spChg chg="add mod">
          <ac:chgData name="Feracor, James" userId="84027bb8-3bf2-4d48-b8cd-9732617c25f2" providerId="ADAL" clId="{A38A4D00-6B00-40C4-A974-6C984785B024}" dt="2023-06-08T17:45:30.126" v="4545"/>
          <ac:spMkLst>
            <pc:docMk/>
            <pc:sldMk cId="3722647614" sldId="288"/>
            <ac:spMk id="2" creationId="{9D09242B-7077-CFD3-CD8D-C200DEEDF6E2}"/>
          </ac:spMkLst>
        </pc:spChg>
        <pc:spChg chg="add mod">
          <ac:chgData name="Feracor, James" userId="84027bb8-3bf2-4d48-b8cd-9732617c25f2" providerId="ADAL" clId="{A38A4D00-6B00-40C4-A974-6C984785B024}" dt="2023-06-08T17:45:30.126" v="4545"/>
          <ac:spMkLst>
            <pc:docMk/>
            <pc:sldMk cId="3722647614" sldId="288"/>
            <ac:spMk id="4" creationId="{BB71D109-CE68-CD9C-3060-761DB08178A0}"/>
          </ac:spMkLst>
        </pc:spChg>
        <pc:spChg chg="add mod">
          <ac:chgData name="Feracor, James" userId="84027bb8-3bf2-4d48-b8cd-9732617c25f2" providerId="ADAL" clId="{A38A4D00-6B00-40C4-A974-6C984785B024}" dt="2023-06-08T17:45:30.126" v="4545"/>
          <ac:spMkLst>
            <pc:docMk/>
            <pc:sldMk cId="3722647614" sldId="288"/>
            <ac:spMk id="5" creationId="{FEBFF19C-95CC-63FA-B663-163F75B75798}"/>
          </ac:spMkLst>
        </pc:spChg>
        <pc:spChg chg="add mod">
          <ac:chgData name="Feracor, James" userId="84027bb8-3bf2-4d48-b8cd-9732617c25f2" providerId="ADAL" clId="{A38A4D00-6B00-40C4-A974-6C984785B024}" dt="2023-06-08T17:45:30.126" v="4545"/>
          <ac:spMkLst>
            <pc:docMk/>
            <pc:sldMk cId="3722647614" sldId="288"/>
            <ac:spMk id="6" creationId="{71E7B464-EEA1-D498-4F5F-913899A1CF84}"/>
          </ac:spMkLst>
        </pc:spChg>
        <pc:spChg chg="add mod">
          <ac:chgData name="Feracor, James" userId="84027bb8-3bf2-4d48-b8cd-9732617c25f2" providerId="ADAL" clId="{A38A4D00-6B00-40C4-A974-6C984785B024}" dt="2023-06-08T17:45:30.126" v="4545"/>
          <ac:spMkLst>
            <pc:docMk/>
            <pc:sldMk cId="3722647614" sldId="288"/>
            <ac:spMk id="7" creationId="{CF60B992-CDA6-2FB5-523E-3F671D71F76A}"/>
          </ac:spMkLst>
        </pc:spChg>
        <pc:spChg chg="add mod">
          <ac:chgData name="Feracor, James" userId="84027bb8-3bf2-4d48-b8cd-9732617c25f2" providerId="ADAL" clId="{A38A4D00-6B00-40C4-A974-6C984785B024}" dt="2023-06-08T17:45:30.126" v="4545"/>
          <ac:spMkLst>
            <pc:docMk/>
            <pc:sldMk cId="3722647614" sldId="288"/>
            <ac:spMk id="8" creationId="{091A387B-3769-A592-B2C0-A0C481207DD7}"/>
          </ac:spMkLst>
        </pc:spChg>
        <pc:spChg chg="mod">
          <ac:chgData name="Feracor, James" userId="84027bb8-3bf2-4d48-b8cd-9732617c25f2" providerId="ADAL" clId="{A38A4D00-6B00-40C4-A974-6C984785B024}" dt="2023-06-08T17:27:26.480" v="4166" actId="1076"/>
          <ac:spMkLst>
            <pc:docMk/>
            <pc:sldMk cId="3722647614" sldId="288"/>
            <ac:spMk id="57" creationId="{98ACB784-6490-D8DD-DAD4-A568D32B5E0D}"/>
          </ac:spMkLst>
        </pc:spChg>
      </pc:sldChg>
      <pc:sldChg chg="addSp modSp">
        <pc:chgData name="Feracor, James" userId="84027bb8-3bf2-4d48-b8cd-9732617c25f2" providerId="ADAL" clId="{A38A4D00-6B00-40C4-A974-6C984785B024}" dt="2023-06-08T17:45:32.964" v="4546"/>
        <pc:sldMkLst>
          <pc:docMk/>
          <pc:sldMk cId="2501102839" sldId="289"/>
        </pc:sldMkLst>
        <pc:spChg chg="add mod">
          <ac:chgData name="Feracor, James" userId="84027bb8-3bf2-4d48-b8cd-9732617c25f2" providerId="ADAL" clId="{A38A4D00-6B00-40C4-A974-6C984785B024}" dt="2023-06-08T17:45:32.964" v="4546"/>
          <ac:spMkLst>
            <pc:docMk/>
            <pc:sldMk cId="2501102839" sldId="289"/>
            <ac:spMk id="2" creationId="{9C3A9F1C-9A12-14FD-9DFD-B19C4495AA80}"/>
          </ac:spMkLst>
        </pc:spChg>
        <pc:spChg chg="add mod">
          <ac:chgData name="Feracor, James" userId="84027bb8-3bf2-4d48-b8cd-9732617c25f2" providerId="ADAL" clId="{A38A4D00-6B00-40C4-A974-6C984785B024}" dt="2023-06-08T17:45:32.964" v="4546"/>
          <ac:spMkLst>
            <pc:docMk/>
            <pc:sldMk cId="2501102839" sldId="289"/>
            <ac:spMk id="4" creationId="{3973F641-C01B-0ED4-D3A7-AEFB4750C69E}"/>
          </ac:spMkLst>
        </pc:spChg>
        <pc:spChg chg="add mod">
          <ac:chgData name="Feracor, James" userId="84027bb8-3bf2-4d48-b8cd-9732617c25f2" providerId="ADAL" clId="{A38A4D00-6B00-40C4-A974-6C984785B024}" dt="2023-06-08T17:45:32.964" v="4546"/>
          <ac:spMkLst>
            <pc:docMk/>
            <pc:sldMk cId="2501102839" sldId="289"/>
            <ac:spMk id="5" creationId="{71BAB103-7676-9E88-545E-F3C58CFD538D}"/>
          </ac:spMkLst>
        </pc:spChg>
        <pc:spChg chg="add mod">
          <ac:chgData name="Feracor, James" userId="84027bb8-3bf2-4d48-b8cd-9732617c25f2" providerId="ADAL" clId="{A38A4D00-6B00-40C4-A974-6C984785B024}" dt="2023-06-08T17:45:32.964" v="4546"/>
          <ac:spMkLst>
            <pc:docMk/>
            <pc:sldMk cId="2501102839" sldId="289"/>
            <ac:spMk id="6" creationId="{5C557CA2-1B2C-E04F-2BD9-E027A342902F}"/>
          </ac:spMkLst>
        </pc:spChg>
        <pc:spChg chg="add mod">
          <ac:chgData name="Feracor, James" userId="84027bb8-3bf2-4d48-b8cd-9732617c25f2" providerId="ADAL" clId="{A38A4D00-6B00-40C4-A974-6C984785B024}" dt="2023-06-08T17:45:32.964" v="4546"/>
          <ac:spMkLst>
            <pc:docMk/>
            <pc:sldMk cId="2501102839" sldId="289"/>
            <ac:spMk id="7" creationId="{0E191C4F-61A2-E8CD-1D4A-445BB7FD7D03}"/>
          </ac:spMkLst>
        </pc:spChg>
        <pc:spChg chg="add mod">
          <ac:chgData name="Feracor, James" userId="84027bb8-3bf2-4d48-b8cd-9732617c25f2" providerId="ADAL" clId="{A38A4D00-6B00-40C4-A974-6C984785B024}" dt="2023-06-08T17:45:32.964" v="4546"/>
          <ac:spMkLst>
            <pc:docMk/>
            <pc:sldMk cId="2501102839" sldId="289"/>
            <ac:spMk id="8" creationId="{D8297480-ACAE-D884-94F1-916727680915}"/>
          </ac:spMkLst>
        </pc:spChg>
      </pc:sldChg>
      <pc:sldChg chg="addSp delSp modSp">
        <pc:chgData name="Feracor, James" userId="84027bb8-3bf2-4d48-b8cd-9732617c25f2" providerId="ADAL" clId="{A38A4D00-6B00-40C4-A974-6C984785B024}" dt="2023-06-08T17:45:42.317" v="4549"/>
        <pc:sldMkLst>
          <pc:docMk/>
          <pc:sldMk cId="2924759878" sldId="290"/>
        </pc:sldMkLst>
        <pc:spChg chg="mod">
          <ac:chgData name="Feracor, James" userId="84027bb8-3bf2-4d48-b8cd-9732617c25f2" providerId="ADAL" clId="{A38A4D00-6B00-40C4-A974-6C984785B024}" dt="2023-06-07T17:08:42.243" v="674"/>
          <ac:spMkLst>
            <pc:docMk/>
            <pc:sldMk cId="2924759878" sldId="290"/>
            <ac:spMk id="4" creationId="{BEB78AE8-68C3-AA82-1FB0-E1CEBF8BE325}"/>
          </ac:spMkLst>
        </pc:spChg>
        <pc:spChg chg="mod">
          <ac:chgData name="Feracor, James" userId="84027bb8-3bf2-4d48-b8cd-9732617c25f2" providerId="ADAL" clId="{A38A4D00-6B00-40C4-A974-6C984785B024}" dt="2023-06-07T17:08:42.243" v="674"/>
          <ac:spMkLst>
            <pc:docMk/>
            <pc:sldMk cId="2924759878" sldId="290"/>
            <ac:spMk id="13" creationId="{6BF2E6E5-D6FD-D9CC-6C8B-73180A9C6872}"/>
          </ac:spMkLst>
        </pc:spChg>
        <pc:spChg chg="mod">
          <ac:chgData name="Feracor, James" userId="84027bb8-3bf2-4d48-b8cd-9732617c25f2" providerId="ADAL" clId="{A38A4D00-6B00-40C4-A974-6C984785B024}" dt="2023-06-07T17:08:42.243" v="674"/>
          <ac:spMkLst>
            <pc:docMk/>
            <pc:sldMk cId="2924759878" sldId="290"/>
            <ac:spMk id="17" creationId="{DE307508-0A8C-484A-322F-76BFA9244A2F}"/>
          </ac:spMkLst>
        </pc:spChg>
        <pc:spChg chg="mod">
          <ac:chgData name="Feracor, James" userId="84027bb8-3bf2-4d48-b8cd-9732617c25f2" providerId="ADAL" clId="{A38A4D00-6B00-40C4-A974-6C984785B024}" dt="2023-06-07T17:08:42.243" v="674"/>
          <ac:spMkLst>
            <pc:docMk/>
            <pc:sldMk cId="2924759878" sldId="290"/>
            <ac:spMk id="20" creationId="{FB7F8612-17B5-3CD6-0EA5-2D8222877276}"/>
          </ac:spMkLst>
        </pc:spChg>
        <pc:spChg chg="mod">
          <ac:chgData name="Feracor, James" userId="84027bb8-3bf2-4d48-b8cd-9732617c25f2" providerId="ADAL" clId="{A38A4D00-6B00-40C4-A974-6C984785B024}" dt="2023-06-07T17:08:42.243" v="674"/>
          <ac:spMkLst>
            <pc:docMk/>
            <pc:sldMk cId="2924759878" sldId="290"/>
            <ac:spMk id="29" creationId="{E8B4C5B7-4CC9-8051-2AD1-6C2D74657250}"/>
          </ac:spMkLst>
        </pc:spChg>
        <pc:spChg chg="mod">
          <ac:chgData name="Feracor, James" userId="84027bb8-3bf2-4d48-b8cd-9732617c25f2" providerId="ADAL" clId="{A38A4D00-6B00-40C4-A974-6C984785B024}" dt="2023-06-07T17:08:42.243" v="674"/>
          <ac:spMkLst>
            <pc:docMk/>
            <pc:sldMk cId="2924759878" sldId="290"/>
            <ac:spMk id="34" creationId="{8C79A3A7-FADD-11C7-5839-00CF2791A794}"/>
          </ac:spMkLst>
        </pc:spChg>
        <pc:spChg chg="mod">
          <ac:chgData name="Feracor, James" userId="84027bb8-3bf2-4d48-b8cd-9732617c25f2" providerId="ADAL" clId="{A38A4D00-6B00-40C4-A974-6C984785B024}" dt="2023-06-07T17:08:42.243" v="674"/>
          <ac:spMkLst>
            <pc:docMk/>
            <pc:sldMk cId="2924759878" sldId="290"/>
            <ac:spMk id="35" creationId="{E53865ED-E3F2-6972-3ECE-4B25010D3558}"/>
          </ac:spMkLst>
        </pc:spChg>
        <pc:spChg chg="mod">
          <ac:chgData name="Feracor, James" userId="84027bb8-3bf2-4d48-b8cd-9732617c25f2" providerId="ADAL" clId="{A38A4D00-6B00-40C4-A974-6C984785B024}" dt="2023-06-07T17:08:42.243" v="674"/>
          <ac:spMkLst>
            <pc:docMk/>
            <pc:sldMk cId="2924759878" sldId="290"/>
            <ac:spMk id="36" creationId="{E6863E3B-BCCC-C417-2A63-FA46161C9CF3}"/>
          </ac:spMkLst>
        </pc:spChg>
        <pc:spChg chg="mod">
          <ac:chgData name="Feracor, James" userId="84027bb8-3bf2-4d48-b8cd-9732617c25f2" providerId="ADAL" clId="{A38A4D00-6B00-40C4-A974-6C984785B024}" dt="2023-06-07T17:08:42.243" v="674"/>
          <ac:spMkLst>
            <pc:docMk/>
            <pc:sldMk cId="2924759878" sldId="290"/>
            <ac:spMk id="41" creationId="{539F065F-D61F-F58B-B928-D777D00228ED}"/>
          </ac:spMkLst>
        </pc:spChg>
        <pc:spChg chg="mod">
          <ac:chgData name="Feracor, James" userId="84027bb8-3bf2-4d48-b8cd-9732617c25f2" providerId="ADAL" clId="{A38A4D00-6B00-40C4-A974-6C984785B024}" dt="2023-06-07T17:08:42.243" v="674"/>
          <ac:spMkLst>
            <pc:docMk/>
            <pc:sldMk cId="2924759878" sldId="290"/>
            <ac:spMk id="42" creationId="{7DAE0A76-B89A-CCE6-D9EC-8E8F16F020EB}"/>
          </ac:spMkLst>
        </pc:spChg>
        <pc:spChg chg="mod">
          <ac:chgData name="Feracor, James" userId="84027bb8-3bf2-4d48-b8cd-9732617c25f2" providerId="ADAL" clId="{A38A4D00-6B00-40C4-A974-6C984785B024}" dt="2023-06-07T17:08:42.243" v="674"/>
          <ac:spMkLst>
            <pc:docMk/>
            <pc:sldMk cId="2924759878" sldId="290"/>
            <ac:spMk id="43" creationId="{5225AB48-BAD5-4AAE-016B-11D3D83BF775}"/>
          </ac:spMkLst>
        </pc:spChg>
        <pc:spChg chg="mod">
          <ac:chgData name="Feracor, James" userId="84027bb8-3bf2-4d48-b8cd-9732617c25f2" providerId="ADAL" clId="{A38A4D00-6B00-40C4-A974-6C984785B024}" dt="2023-06-07T17:08:42.243" v="674"/>
          <ac:spMkLst>
            <pc:docMk/>
            <pc:sldMk cId="2924759878" sldId="290"/>
            <ac:spMk id="45" creationId="{0915CE51-80D4-241C-6024-2046B938253B}"/>
          </ac:spMkLst>
        </pc:spChg>
        <pc:spChg chg="mod">
          <ac:chgData name="Feracor, James" userId="84027bb8-3bf2-4d48-b8cd-9732617c25f2" providerId="ADAL" clId="{A38A4D00-6B00-40C4-A974-6C984785B024}" dt="2023-06-07T17:08:42.243" v="674"/>
          <ac:spMkLst>
            <pc:docMk/>
            <pc:sldMk cId="2924759878" sldId="290"/>
            <ac:spMk id="58" creationId="{E79E55CF-DA89-6A2D-2DF6-0F9B077BF730}"/>
          </ac:spMkLst>
        </pc:spChg>
        <pc:spChg chg="mod">
          <ac:chgData name="Feracor, James" userId="84027bb8-3bf2-4d48-b8cd-9732617c25f2" providerId="ADAL" clId="{A38A4D00-6B00-40C4-A974-6C984785B024}" dt="2023-06-07T17:08:42.243" v="674"/>
          <ac:spMkLst>
            <pc:docMk/>
            <pc:sldMk cId="2924759878" sldId="290"/>
            <ac:spMk id="65" creationId="{84359BE7-055B-C8E5-7597-05DF60D7A0E7}"/>
          </ac:spMkLst>
        </pc:spChg>
        <pc:spChg chg="mod">
          <ac:chgData name="Feracor, James" userId="84027bb8-3bf2-4d48-b8cd-9732617c25f2" providerId="ADAL" clId="{A38A4D00-6B00-40C4-A974-6C984785B024}" dt="2023-06-07T17:08:42.243" v="674"/>
          <ac:spMkLst>
            <pc:docMk/>
            <pc:sldMk cId="2924759878" sldId="290"/>
            <ac:spMk id="74" creationId="{5863454C-7E3C-4D4F-4261-937FE48E590A}"/>
          </ac:spMkLst>
        </pc:spChg>
        <pc:spChg chg="mod">
          <ac:chgData name="Feracor, James" userId="84027bb8-3bf2-4d48-b8cd-9732617c25f2" providerId="ADAL" clId="{A38A4D00-6B00-40C4-A974-6C984785B024}" dt="2023-06-07T17:08:42.243" v="674"/>
          <ac:spMkLst>
            <pc:docMk/>
            <pc:sldMk cId="2924759878" sldId="290"/>
            <ac:spMk id="75" creationId="{A34217CA-6524-72C7-C92F-518C43979BA3}"/>
          </ac:spMkLst>
        </pc:spChg>
        <pc:spChg chg="mod">
          <ac:chgData name="Feracor, James" userId="84027bb8-3bf2-4d48-b8cd-9732617c25f2" providerId="ADAL" clId="{A38A4D00-6B00-40C4-A974-6C984785B024}" dt="2023-06-07T17:08:42.243" v="674"/>
          <ac:spMkLst>
            <pc:docMk/>
            <pc:sldMk cId="2924759878" sldId="290"/>
            <ac:spMk id="76" creationId="{74DEAC3A-8701-4C9C-830C-EC554886B463}"/>
          </ac:spMkLst>
        </pc:spChg>
        <pc:spChg chg="mod">
          <ac:chgData name="Feracor, James" userId="84027bb8-3bf2-4d48-b8cd-9732617c25f2" providerId="ADAL" clId="{A38A4D00-6B00-40C4-A974-6C984785B024}" dt="2023-06-07T17:08:42.243" v="674"/>
          <ac:spMkLst>
            <pc:docMk/>
            <pc:sldMk cId="2924759878" sldId="290"/>
            <ac:spMk id="77" creationId="{85DCE028-F756-BB87-F02A-6D4F5A228284}"/>
          </ac:spMkLst>
        </pc:spChg>
        <pc:spChg chg="mod">
          <ac:chgData name="Feracor, James" userId="84027bb8-3bf2-4d48-b8cd-9732617c25f2" providerId="ADAL" clId="{A38A4D00-6B00-40C4-A974-6C984785B024}" dt="2023-06-07T17:08:42.243" v="674"/>
          <ac:spMkLst>
            <pc:docMk/>
            <pc:sldMk cId="2924759878" sldId="290"/>
            <ac:spMk id="78" creationId="{99838D40-7F94-CD78-8410-43C54AD5CF5A}"/>
          </ac:spMkLst>
        </pc:spChg>
        <pc:spChg chg="mod">
          <ac:chgData name="Feracor, James" userId="84027bb8-3bf2-4d48-b8cd-9732617c25f2" providerId="ADAL" clId="{A38A4D00-6B00-40C4-A974-6C984785B024}" dt="2023-06-07T17:08:42.243" v="674"/>
          <ac:spMkLst>
            <pc:docMk/>
            <pc:sldMk cId="2924759878" sldId="290"/>
            <ac:spMk id="79" creationId="{36D243A2-20A0-BA9C-2AD0-A8D1716F6355}"/>
          </ac:spMkLst>
        </pc:spChg>
        <pc:spChg chg="add del mod">
          <ac:chgData name="Feracor, James" userId="84027bb8-3bf2-4d48-b8cd-9732617c25f2" providerId="ADAL" clId="{A38A4D00-6B00-40C4-A974-6C984785B024}" dt="2023-06-08T17:45:42.317" v="4549"/>
          <ac:spMkLst>
            <pc:docMk/>
            <pc:sldMk cId="2924759878" sldId="290"/>
            <ac:spMk id="80" creationId="{03BB9660-80F4-94DF-0A20-68CDA6B8B023}"/>
          </ac:spMkLst>
        </pc:spChg>
        <pc:spChg chg="add del mod">
          <ac:chgData name="Feracor, James" userId="84027bb8-3bf2-4d48-b8cd-9732617c25f2" providerId="ADAL" clId="{A38A4D00-6B00-40C4-A974-6C984785B024}" dt="2023-06-08T17:45:42.317" v="4549"/>
          <ac:spMkLst>
            <pc:docMk/>
            <pc:sldMk cId="2924759878" sldId="290"/>
            <ac:spMk id="81" creationId="{8CD19E80-3B4B-B0B8-62CC-FFBB419FBFCA}"/>
          </ac:spMkLst>
        </pc:spChg>
        <pc:spChg chg="add del mod">
          <ac:chgData name="Feracor, James" userId="84027bb8-3bf2-4d48-b8cd-9732617c25f2" providerId="ADAL" clId="{A38A4D00-6B00-40C4-A974-6C984785B024}" dt="2023-06-08T17:45:42.317" v="4549"/>
          <ac:spMkLst>
            <pc:docMk/>
            <pc:sldMk cId="2924759878" sldId="290"/>
            <ac:spMk id="82" creationId="{7FFB7525-6D85-6FCC-8B2D-12E5E30EC4E8}"/>
          </ac:spMkLst>
        </pc:spChg>
        <pc:spChg chg="add del mod">
          <ac:chgData name="Feracor, James" userId="84027bb8-3bf2-4d48-b8cd-9732617c25f2" providerId="ADAL" clId="{A38A4D00-6B00-40C4-A974-6C984785B024}" dt="2023-06-08T17:45:42.317" v="4549"/>
          <ac:spMkLst>
            <pc:docMk/>
            <pc:sldMk cId="2924759878" sldId="290"/>
            <ac:spMk id="83" creationId="{766BC064-A5DE-CE35-4B1E-27CE13685239}"/>
          </ac:spMkLst>
        </pc:spChg>
        <pc:spChg chg="add del mod">
          <ac:chgData name="Feracor, James" userId="84027bb8-3bf2-4d48-b8cd-9732617c25f2" providerId="ADAL" clId="{A38A4D00-6B00-40C4-A974-6C984785B024}" dt="2023-06-08T17:45:42.317" v="4549"/>
          <ac:spMkLst>
            <pc:docMk/>
            <pc:sldMk cId="2924759878" sldId="290"/>
            <ac:spMk id="84" creationId="{6916FB83-6FF4-8F22-1089-60911BFD2288}"/>
          </ac:spMkLst>
        </pc:spChg>
        <pc:spChg chg="add del mod">
          <ac:chgData name="Feracor, James" userId="84027bb8-3bf2-4d48-b8cd-9732617c25f2" providerId="ADAL" clId="{A38A4D00-6B00-40C4-A974-6C984785B024}" dt="2023-06-08T17:45:42.317" v="4549"/>
          <ac:spMkLst>
            <pc:docMk/>
            <pc:sldMk cId="2924759878" sldId="290"/>
            <ac:spMk id="85" creationId="{58933B48-8462-852E-3EEB-2E2D9775C7C1}"/>
          </ac:spMkLst>
        </pc:spChg>
        <pc:grpChg chg="add mod">
          <ac:chgData name="Feracor, James" userId="84027bb8-3bf2-4d48-b8cd-9732617c25f2" providerId="ADAL" clId="{A38A4D00-6B00-40C4-A974-6C984785B024}" dt="2023-06-07T17:08:42.243" v="674"/>
          <ac:grpSpMkLst>
            <pc:docMk/>
            <pc:sldMk cId="2924759878" sldId="290"/>
            <ac:grpSpMk id="2" creationId="{7E2DF289-6A1C-93A3-6E3D-3474F318B0CE}"/>
          </ac:grpSpMkLst>
        </pc:grpChg>
        <pc:grpChg chg="mod">
          <ac:chgData name="Feracor, James" userId="84027bb8-3bf2-4d48-b8cd-9732617c25f2" providerId="ADAL" clId="{A38A4D00-6B00-40C4-A974-6C984785B024}" dt="2023-06-07T17:08:42.243" v="674"/>
          <ac:grpSpMkLst>
            <pc:docMk/>
            <pc:sldMk cId="2924759878" sldId="290"/>
            <ac:grpSpMk id="12" creationId="{8B96ADDE-681E-4C70-D233-06B7B7B23F21}"/>
          </ac:grpSpMkLst>
        </pc:grpChg>
        <pc:grpChg chg="add mod">
          <ac:chgData name="Feracor, James" userId="84027bb8-3bf2-4d48-b8cd-9732617c25f2" providerId="ADAL" clId="{A38A4D00-6B00-40C4-A974-6C984785B024}" dt="2023-06-07T17:08:42.243" v="674"/>
          <ac:grpSpMkLst>
            <pc:docMk/>
            <pc:sldMk cId="2924759878" sldId="290"/>
            <ac:grpSpMk id="33" creationId="{AA29AE48-C5AD-B637-C01C-1047CEB20263}"/>
          </ac:grpSpMkLst>
        </pc:grpChg>
        <pc:grpChg chg="add mod">
          <ac:chgData name="Feracor, James" userId="84027bb8-3bf2-4d48-b8cd-9732617c25f2" providerId="ADAL" clId="{A38A4D00-6B00-40C4-A974-6C984785B024}" dt="2023-06-07T17:08:42.243" v="674"/>
          <ac:grpSpMkLst>
            <pc:docMk/>
            <pc:sldMk cId="2924759878" sldId="290"/>
            <ac:grpSpMk id="40" creationId="{8121565A-9D0F-FB17-2A56-45351E955EE9}"/>
          </ac:grpSpMkLst>
        </pc:grpChg>
        <pc:grpChg chg="add mod">
          <ac:chgData name="Feracor, James" userId="84027bb8-3bf2-4d48-b8cd-9732617c25f2" providerId="ADAL" clId="{A38A4D00-6B00-40C4-A974-6C984785B024}" dt="2023-06-07T17:08:42.243" v="674"/>
          <ac:grpSpMkLst>
            <pc:docMk/>
            <pc:sldMk cId="2924759878" sldId="290"/>
            <ac:grpSpMk id="63" creationId="{72E91AD7-0317-7089-26A0-352ED554939F}"/>
          </ac:grpSpMkLst>
        </pc:grpChg>
        <pc:grpChg chg="del">
          <ac:chgData name="Feracor, James" userId="84027bb8-3bf2-4d48-b8cd-9732617c25f2" providerId="ADAL" clId="{A38A4D00-6B00-40C4-A974-6C984785B024}" dt="2023-06-07T17:08:41.958" v="673" actId="478"/>
          <ac:grpSpMkLst>
            <pc:docMk/>
            <pc:sldMk cId="2924759878" sldId="290"/>
            <ac:grpSpMk id="69" creationId="{7E5A2611-FD43-21AD-1824-35964AB3E571}"/>
          </ac:grpSpMkLst>
        </pc:grpChg>
        <pc:grpChg chg="del">
          <ac:chgData name="Feracor, James" userId="84027bb8-3bf2-4d48-b8cd-9732617c25f2" providerId="ADAL" clId="{A38A4D00-6B00-40C4-A974-6C984785B024}" dt="2023-06-07T17:08:41.958" v="673" actId="478"/>
          <ac:grpSpMkLst>
            <pc:docMk/>
            <pc:sldMk cId="2924759878" sldId="290"/>
            <ac:grpSpMk id="70" creationId="{82700E7C-9DA3-F831-E8D4-A4EECFB0768B}"/>
          </ac:grpSpMkLst>
        </pc:grpChg>
        <pc:grpChg chg="del">
          <ac:chgData name="Feracor, James" userId="84027bb8-3bf2-4d48-b8cd-9732617c25f2" providerId="ADAL" clId="{A38A4D00-6B00-40C4-A974-6C984785B024}" dt="2023-06-07T17:08:41.958" v="673" actId="478"/>
          <ac:grpSpMkLst>
            <pc:docMk/>
            <pc:sldMk cId="2924759878" sldId="290"/>
            <ac:grpSpMk id="71" creationId="{330EDBAF-ED01-EBD3-37E1-A1205DD15422}"/>
          </ac:grpSpMkLst>
        </pc:grpChg>
        <pc:grpChg chg="del">
          <ac:chgData name="Feracor, James" userId="84027bb8-3bf2-4d48-b8cd-9732617c25f2" providerId="ADAL" clId="{A38A4D00-6B00-40C4-A974-6C984785B024}" dt="2023-06-07T17:08:41.958" v="673" actId="478"/>
          <ac:grpSpMkLst>
            <pc:docMk/>
            <pc:sldMk cId="2924759878" sldId="290"/>
            <ac:grpSpMk id="72" creationId="{637AEE66-63E9-DC2A-275E-DB14F151D731}"/>
          </ac:grpSpMkLst>
        </pc:grpChg>
        <pc:picChg chg="mod">
          <ac:chgData name="Feracor, James" userId="84027bb8-3bf2-4d48-b8cd-9732617c25f2" providerId="ADAL" clId="{A38A4D00-6B00-40C4-A974-6C984785B024}" dt="2023-06-07T17:08:42.243" v="674"/>
          <ac:picMkLst>
            <pc:docMk/>
            <pc:sldMk cId="2924759878" sldId="290"/>
            <ac:picMk id="14" creationId="{8476C6A4-891F-2A6A-CA76-4CA0FCB98D9F}"/>
          </ac:picMkLst>
        </pc:picChg>
        <pc:picChg chg="mod">
          <ac:chgData name="Feracor, James" userId="84027bb8-3bf2-4d48-b8cd-9732617c25f2" providerId="ADAL" clId="{A38A4D00-6B00-40C4-A974-6C984785B024}" dt="2023-06-07T17:08:42.243" v="674"/>
          <ac:picMkLst>
            <pc:docMk/>
            <pc:sldMk cId="2924759878" sldId="290"/>
            <ac:picMk id="30" creationId="{0703695D-0A59-FA10-5444-E2091107772F}"/>
          </ac:picMkLst>
        </pc:picChg>
        <pc:picChg chg="mod">
          <ac:chgData name="Feracor, James" userId="84027bb8-3bf2-4d48-b8cd-9732617c25f2" providerId="ADAL" clId="{A38A4D00-6B00-40C4-A974-6C984785B024}" dt="2023-06-07T17:08:42.243" v="674"/>
          <ac:picMkLst>
            <pc:docMk/>
            <pc:sldMk cId="2924759878" sldId="290"/>
            <ac:picMk id="31" creationId="{9DAF1CEA-41B2-7968-88FD-1C4D976BCDC2}"/>
          </ac:picMkLst>
        </pc:picChg>
        <pc:picChg chg="mod">
          <ac:chgData name="Feracor, James" userId="84027bb8-3bf2-4d48-b8cd-9732617c25f2" providerId="ADAL" clId="{A38A4D00-6B00-40C4-A974-6C984785B024}" dt="2023-06-07T17:08:42.243" v="674"/>
          <ac:picMkLst>
            <pc:docMk/>
            <pc:sldMk cId="2924759878" sldId="290"/>
            <ac:picMk id="37" creationId="{A52B6F5C-BAA5-0A7F-7A1A-8E2E69385D21}"/>
          </ac:picMkLst>
        </pc:picChg>
        <pc:picChg chg="mod">
          <ac:chgData name="Feracor, James" userId="84027bb8-3bf2-4d48-b8cd-9732617c25f2" providerId="ADAL" clId="{A38A4D00-6B00-40C4-A974-6C984785B024}" dt="2023-06-07T17:08:42.243" v="674"/>
          <ac:picMkLst>
            <pc:docMk/>
            <pc:sldMk cId="2924759878" sldId="290"/>
            <ac:picMk id="38" creationId="{6658CE54-483C-D540-ACB5-DE6EBC016DA2}"/>
          </ac:picMkLst>
        </pc:picChg>
        <pc:picChg chg="mod">
          <ac:chgData name="Feracor, James" userId="84027bb8-3bf2-4d48-b8cd-9732617c25f2" providerId="ADAL" clId="{A38A4D00-6B00-40C4-A974-6C984785B024}" dt="2023-06-07T17:08:42.243" v="674"/>
          <ac:picMkLst>
            <pc:docMk/>
            <pc:sldMk cId="2924759878" sldId="290"/>
            <ac:picMk id="39" creationId="{58F6C4DB-786B-BAC6-6E9C-D38E7A6DEB56}"/>
          </ac:picMkLst>
        </pc:picChg>
        <pc:picChg chg="mod">
          <ac:chgData name="Feracor, James" userId="84027bb8-3bf2-4d48-b8cd-9732617c25f2" providerId="ADAL" clId="{A38A4D00-6B00-40C4-A974-6C984785B024}" dt="2023-06-07T17:08:42.243" v="674"/>
          <ac:picMkLst>
            <pc:docMk/>
            <pc:sldMk cId="2924759878" sldId="290"/>
            <ac:picMk id="48" creationId="{C7361677-5513-6C64-EC5F-ECFB26CB1D30}"/>
          </ac:picMkLst>
        </pc:picChg>
        <pc:picChg chg="mod">
          <ac:chgData name="Feracor, James" userId="84027bb8-3bf2-4d48-b8cd-9732617c25f2" providerId="ADAL" clId="{A38A4D00-6B00-40C4-A974-6C984785B024}" dt="2023-06-07T17:08:42.243" v="674"/>
          <ac:picMkLst>
            <pc:docMk/>
            <pc:sldMk cId="2924759878" sldId="290"/>
            <ac:picMk id="56" creationId="{0FF80DE2-D8F7-98C7-430D-C928D38E6BFF}"/>
          </ac:picMkLst>
        </pc:picChg>
        <pc:picChg chg="mod">
          <ac:chgData name="Feracor, James" userId="84027bb8-3bf2-4d48-b8cd-9732617c25f2" providerId="ADAL" clId="{A38A4D00-6B00-40C4-A974-6C984785B024}" dt="2023-06-07T17:08:42.243" v="674"/>
          <ac:picMkLst>
            <pc:docMk/>
            <pc:sldMk cId="2924759878" sldId="290"/>
            <ac:picMk id="66" creationId="{DECD526C-865A-E079-61E7-9998753C2ECB}"/>
          </ac:picMkLst>
        </pc:picChg>
        <pc:picChg chg="mod">
          <ac:chgData name="Feracor, James" userId="84027bb8-3bf2-4d48-b8cd-9732617c25f2" providerId="ADAL" clId="{A38A4D00-6B00-40C4-A974-6C984785B024}" dt="2023-06-07T17:08:42.243" v="674"/>
          <ac:picMkLst>
            <pc:docMk/>
            <pc:sldMk cId="2924759878" sldId="290"/>
            <ac:picMk id="67" creationId="{0264A212-623F-F295-C5DD-06D98C13E2C3}"/>
          </ac:picMkLst>
        </pc:picChg>
        <pc:picChg chg="mod">
          <ac:chgData name="Feracor, James" userId="84027bb8-3bf2-4d48-b8cd-9732617c25f2" providerId="ADAL" clId="{A38A4D00-6B00-40C4-A974-6C984785B024}" dt="2023-06-07T17:08:42.243" v="674"/>
          <ac:picMkLst>
            <pc:docMk/>
            <pc:sldMk cId="2924759878" sldId="290"/>
            <ac:picMk id="73" creationId="{80C775DF-735A-80A5-2487-AD1D815D55D0}"/>
          </ac:picMkLst>
        </pc:picChg>
      </pc:sldChg>
      <pc:sldChg chg="addSp delSp modSp mod">
        <pc:chgData name="Feracor, James" userId="84027bb8-3bf2-4d48-b8cd-9732617c25f2" providerId="ADAL" clId="{A38A4D00-6B00-40C4-A974-6C984785B024}" dt="2023-06-08T23:16:06.458" v="6239" actId="1076"/>
        <pc:sldMkLst>
          <pc:docMk/>
          <pc:sldMk cId="1517703513" sldId="292"/>
        </pc:sldMkLst>
        <pc:spChg chg="add mod">
          <ac:chgData name="Feracor, James" userId="84027bb8-3bf2-4d48-b8cd-9732617c25f2" providerId="ADAL" clId="{A38A4D00-6B00-40C4-A974-6C984785B024}" dt="2023-06-08T17:45:39.240" v="4547"/>
          <ac:spMkLst>
            <pc:docMk/>
            <pc:sldMk cId="1517703513" sldId="292"/>
            <ac:spMk id="2" creationId="{3C9DBB39-D710-53BD-0103-3AA86F5AA8C9}"/>
          </ac:spMkLst>
        </pc:spChg>
        <pc:spChg chg="mod">
          <ac:chgData name="Feracor, James" userId="84027bb8-3bf2-4d48-b8cd-9732617c25f2" providerId="ADAL" clId="{A38A4D00-6B00-40C4-A974-6C984785B024}" dt="2023-06-08T23:15:53.707" v="6234" actId="165"/>
          <ac:spMkLst>
            <pc:docMk/>
            <pc:sldMk cId="1517703513" sldId="292"/>
            <ac:spMk id="4" creationId="{A6A0B465-1541-A242-B373-F01419D15D69}"/>
          </ac:spMkLst>
        </pc:spChg>
        <pc:spChg chg="mod">
          <ac:chgData name="Feracor, James" userId="84027bb8-3bf2-4d48-b8cd-9732617c25f2" providerId="ADAL" clId="{A38A4D00-6B00-40C4-A974-6C984785B024}" dt="2023-06-08T23:15:53.707" v="6234" actId="165"/>
          <ac:spMkLst>
            <pc:docMk/>
            <pc:sldMk cId="1517703513" sldId="292"/>
            <ac:spMk id="5" creationId="{6B257E55-10BA-E8E1-8A07-3335CA110108}"/>
          </ac:spMkLst>
        </pc:spChg>
        <pc:spChg chg="add mod">
          <ac:chgData name="Feracor, James" userId="84027bb8-3bf2-4d48-b8cd-9732617c25f2" providerId="ADAL" clId="{A38A4D00-6B00-40C4-A974-6C984785B024}" dt="2023-06-08T17:45:39.240" v="4547"/>
          <ac:spMkLst>
            <pc:docMk/>
            <pc:sldMk cId="1517703513" sldId="292"/>
            <ac:spMk id="8" creationId="{D64D0AE8-5A9A-AA0B-38C6-5C2AB57678A3}"/>
          </ac:spMkLst>
        </pc:spChg>
        <pc:spChg chg="mod">
          <ac:chgData name="Feracor, James" userId="84027bb8-3bf2-4d48-b8cd-9732617c25f2" providerId="ADAL" clId="{A38A4D00-6B00-40C4-A974-6C984785B024}" dt="2023-06-08T23:15:53.707" v="6234" actId="165"/>
          <ac:spMkLst>
            <pc:docMk/>
            <pc:sldMk cId="1517703513" sldId="292"/>
            <ac:spMk id="9" creationId="{7E15BADA-3FEA-88A8-AE72-899914FAF2D4}"/>
          </ac:spMkLst>
        </pc:spChg>
        <pc:spChg chg="add mod">
          <ac:chgData name="Feracor, James" userId="84027bb8-3bf2-4d48-b8cd-9732617c25f2" providerId="ADAL" clId="{A38A4D00-6B00-40C4-A974-6C984785B024}" dt="2023-06-08T17:45:39.240" v="4547"/>
          <ac:spMkLst>
            <pc:docMk/>
            <pc:sldMk cId="1517703513" sldId="292"/>
            <ac:spMk id="10" creationId="{192DAC73-8578-369D-0824-D3A5D07F7369}"/>
          </ac:spMkLst>
        </pc:spChg>
        <pc:spChg chg="add mod">
          <ac:chgData name="Feracor, James" userId="84027bb8-3bf2-4d48-b8cd-9732617c25f2" providerId="ADAL" clId="{A38A4D00-6B00-40C4-A974-6C984785B024}" dt="2023-06-08T17:45:39.240" v="4547"/>
          <ac:spMkLst>
            <pc:docMk/>
            <pc:sldMk cId="1517703513" sldId="292"/>
            <ac:spMk id="11" creationId="{BE3D80C9-5B9B-8C0F-32B6-E24B363CB8D9}"/>
          </ac:spMkLst>
        </pc:spChg>
        <pc:spChg chg="add mod">
          <ac:chgData name="Feracor, James" userId="84027bb8-3bf2-4d48-b8cd-9732617c25f2" providerId="ADAL" clId="{A38A4D00-6B00-40C4-A974-6C984785B024}" dt="2023-06-08T17:45:39.240" v="4547"/>
          <ac:spMkLst>
            <pc:docMk/>
            <pc:sldMk cId="1517703513" sldId="292"/>
            <ac:spMk id="12" creationId="{EFCE9CEA-D8CA-4BC5-EF20-53BC83D88B00}"/>
          </ac:spMkLst>
        </pc:spChg>
        <pc:spChg chg="add mod">
          <ac:chgData name="Feracor, James" userId="84027bb8-3bf2-4d48-b8cd-9732617c25f2" providerId="ADAL" clId="{A38A4D00-6B00-40C4-A974-6C984785B024}" dt="2023-06-08T17:45:39.240" v="4547"/>
          <ac:spMkLst>
            <pc:docMk/>
            <pc:sldMk cId="1517703513" sldId="292"/>
            <ac:spMk id="13" creationId="{366BF401-B29A-DEF4-67B4-7C1A15D4D4FA}"/>
          </ac:spMkLst>
        </pc:spChg>
        <pc:spChg chg="mod">
          <ac:chgData name="Feracor, James" userId="84027bb8-3bf2-4d48-b8cd-9732617c25f2" providerId="ADAL" clId="{A38A4D00-6B00-40C4-A974-6C984785B024}" dt="2023-06-08T23:16:01.603" v="6238" actId="1076"/>
          <ac:spMkLst>
            <pc:docMk/>
            <pc:sldMk cId="1517703513" sldId="292"/>
            <ac:spMk id="29" creationId="{89E34A34-E0A5-F1E5-0FA3-74FE28A5C0E9}"/>
          </ac:spMkLst>
        </pc:spChg>
        <pc:grpChg chg="mod topLvl">
          <ac:chgData name="Feracor, James" userId="84027bb8-3bf2-4d48-b8cd-9732617c25f2" providerId="ADAL" clId="{A38A4D00-6B00-40C4-A974-6C984785B024}" dt="2023-06-08T23:16:06.458" v="6239" actId="1076"/>
          <ac:grpSpMkLst>
            <pc:docMk/>
            <pc:sldMk cId="1517703513" sldId="292"/>
            <ac:grpSpMk id="16" creationId="{CCC2A579-4C9A-C5CD-B0CE-91B9BF492BC7}"/>
          </ac:grpSpMkLst>
        </pc:grpChg>
        <pc:grpChg chg="mod topLvl">
          <ac:chgData name="Feracor, James" userId="84027bb8-3bf2-4d48-b8cd-9732617c25f2" providerId="ADAL" clId="{A38A4D00-6B00-40C4-A974-6C984785B024}" dt="2023-06-08T23:15:53.707" v="6234" actId="165"/>
          <ac:grpSpMkLst>
            <pc:docMk/>
            <pc:sldMk cId="1517703513" sldId="292"/>
            <ac:grpSpMk id="17" creationId="{5E53B183-BDF3-36EB-DA83-1C4F9FF2F53B}"/>
          </ac:grpSpMkLst>
        </pc:grpChg>
        <pc:grpChg chg="mod topLvl">
          <ac:chgData name="Feracor, James" userId="84027bb8-3bf2-4d48-b8cd-9732617c25f2" providerId="ADAL" clId="{A38A4D00-6B00-40C4-A974-6C984785B024}" dt="2023-06-08T23:15:58.985" v="6236" actId="1076"/>
          <ac:grpSpMkLst>
            <pc:docMk/>
            <pc:sldMk cId="1517703513" sldId="292"/>
            <ac:grpSpMk id="20" creationId="{EFECFEAF-E8EB-2EA5-FECB-5EA3433E1028}"/>
          </ac:grpSpMkLst>
        </pc:grpChg>
        <pc:grpChg chg="del">
          <ac:chgData name="Feracor, James" userId="84027bb8-3bf2-4d48-b8cd-9732617c25f2" providerId="ADAL" clId="{A38A4D00-6B00-40C4-A974-6C984785B024}" dt="2023-06-08T23:15:53.707" v="6234" actId="165"/>
          <ac:grpSpMkLst>
            <pc:docMk/>
            <pc:sldMk cId="1517703513" sldId="292"/>
            <ac:grpSpMk id="26" creationId="{77985C0C-EACA-48B7-4F03-33B2FDE08B55}"/>
          </ac:grpSpMkLst>
        </pc:grpChg>
        <pc:picChg chg="mod">
          <ac:chgData name="Feracor, James" userId="84027bb8-3bf2-4d48-b8cd-9732617c25f2" providerId="ADAL" clId="{A38A4D00-6B00-40C4-A974-6C984785B024}" dt="2023-06-08T23:15:53.707" v="6234" actId="165"/>
          <ac:picMkLst>
            <pc:docMk/>
            <pc:sldMk cId="1517703513" sldId="292"/>
            <ac:picMk id="6" creationId="{4A8F579B-D6F9-67B0-66E7-ADB7F7AB6D23}"/>
          </ac:picMkLst>
        </pc:picChg>
        <pc:picChg chg="mod">
          <ac:chgData name="Feracor, James" userId="84027bb8-3bf2-4d48-b8cd-9732617c25f2" providerId="ADAL" clId="{A38A4D00-6B00-40C4-A974-6C984785B024}" dt="2023-06-08T23:15:53.707" v="6234" actId="165"/>
          <ac:picMkLst>
            <pc:docMk/>
            <pc:sldMk cId="1517703513" sldId="292"/>
            <ac:picMk id="7" creationId="{026A18C3-EDC2-95D3-080D-4375287A6858}"/>
          </ac:picMkLst>
        </pc:picChg>
        <pc:picChg chg="mod">
          <ac:chgData name="Feracor, James" userId="84027bb8-3bf2-4d48-b8cd-9732617c25f2" providerId="ADAL" clId="{A38A4D00-6B00-40C4-A974-6C984785B024}" dt="2023-06-08T23:15:53.707" v="6234" actId="165"/>
          <ac:picMkLst>
            <pc:docMk/>
            <pc:sldMk cId="1517703513" sldId="292"/>
            <ac:picMk id="15" creationId="{86529C5E-0250-0BB6-658B-8A7E00EA2A5C}"/>
          </ac:picMkLst>
        </pc:picChg>
        <pc:picChg chg="mod topLvl">
          <ac:chgData name="Feracor, James" userId="84027bb8-3bf2-4d48-b8cd-9732617c25f2" providerId="ADAL" clId="{A38A4D00-6B00-40C4-A974-6C984785B024}" dt="2023-06-08T23:15:53.707" v="6234" actId="165"/>
          <ac:picMkLst>
            <pc:docMk/>
            <pc:sldMk cId="1517703513" sldId="292"/>
            <ac:picMk id="24" creationId="{88C847A1-82AB-8FD4-9007-6635EA7F9998}"/>
          </ac:picMkLst>
        </pc:picChg>
      </pc:sldChg>
      <pc:sldChg chg="addSp modSp del mod">
        <pc:chgData name="Feracor, James" userId="84027bb8-3bf2-4d48-b8cd-9732617c25f2" providerId="ADAL" clId="{A38A4D00-6B00-40C4-A974-6C984785B024}" dt="2023-06-07T17:09:05.144" v="676" actId="47"/>
        <pc:sldMkLst>
          <pc:docMk/>
          <pc:sldMk cId="1265840407" sldId="293"/>
        </pc:sldMkLst>
        <pc:spChg chg="add mod">
          <ac:chgData name="Feracor, James" userId="84027bb8-3bf2-4d48-b8cd-9732617c25f2" providerId="ADAL" clId="{A38A4D00-6B00-40C4-A974-6C984785B024}" dt="2023-06-07T17:07:06.014" v="611" actId="1076"/>
          <ac:spMkLst>
            <pc:docMk/>
            <pc:sldMk cId="1265840407" sldId="293"/>
            <ac:spMk id="3" creationId="{6F35B7B5-8B19-13E1-BD75-859204D78E75}"/>
          </ac:spMkLst>
        </pc:spChg>
        <pc:spChg chg="mod">
          <ac:chgData name="Feracor, James" userId="84027bb8-3bf2-4d48-b8cd-9732617c25f2" providerId="ADAL" clId="{A38A4D00-6B00-40C4-A974-6C984785B024}" dt="2023-06-07T17:06:48.977" v="608"/>
          <ac:spMkLst>
            <pc:docMk/>
            <pc:sldMk cId="1265840407" sldId="293"/>
            <ac:spMk id="14" creationId="{CCCA32DA-1FD3-51A9-32E5-BBE88ABF0DFA}"/>
          </ac:spMkLst>
        </pc:spChg>
        <pc:spChg chg="mod">
          <ac:chgData name="Feracor, James" userId="84027bb8-3bf2-4d48-b8cd-9732617c25f2" providerId="ADAL" clId="{A38A4D00-6B00-40C4-A974-6C984785B024}" dt="2023-06-07T17:06:48.977" v="608"/>
          <ac:spMkLst>
            <pc:docMk/>
            <pc:sldMk cId="1265840407" sldId="293"/>
            <ac:spMk id="16" creationId="{4A818039-C7A5-3F4A-696B-028A8D45D14A}"/>
          </ac:spMkLst>
        </pc:spChg>
        <pc:spChg chg="mod">
          <ac:chgData name="Feracor, James" userId="84027bb8-3bf2-4d48-b8cd-9732617c25f2" providerId="ADAL" clId="{A38A4D00-6B00-40C4-A974-6C984785B024}" dt="2023-06-07T17:06:48.977" v="608"/>
          <ac:spMkLst>
            <pc:docMk/>
            <pc:sldMk cId="1265840407" sldId="293"/>
            <ac:spMk id="18" creationId="{F92BFFB8-4F5B-BF78-BA7A-CA3FC4175DAB}"/>
          </ac:spMkLst>
        </pc:spChg>
        <pc:spChg chg="mod">
          <ac:chgData name="Feracor, James" userId="84027bb8-3bf2-4d48-b8cd-9732617c25f2" providerId="ADAL" clId="{A38A4D00-6B00-40C4-A974-6C984785B024}" dt="2023-06-07T17:06:48.977" v="608"/>
          <ac:spMkLst>
            <pc:docMk/>
            <pc:sldMk cId="1265840407" sldId="293"/>
            <ac:spMk id="20" creationId="{D8D2E413-DB12-2501-D34C-C109CC37BF00}"/>
          </ac:spMkLst>
        </pc:spChg>
        <pc:spChg chg="mod ord">
          <ac:chgData name="Feracor, James" userId="84027bb8-3bf2-4d48-b8cd-9732617c25f2" providerId="ADAL" clId="{A38A4D00-6B00-40C4-A974-6C984785B024}" dt="2023-06-07T17:06:48.977" v="608"/>
          <ac:spMkLst>
            <pc:docMk/>
            <pc:sldMk cId="1265840407" sldId="293"/>
            <ac:spMk id="22" creationId="{48181531-582B-BBDB-4BEE-E6C1B1A99EEC}"/>
          </ac:spMkLst>
        </pc:spChg>
        <pc:spChg chg="mod">
          <ac:chgData name="Feracor, James" userId="84027bb8-3bf2-4d48-b8cd-9732617c25f2" providerId="ADAL" clId="{A38A4D00-6B00-40C4-A974-6C984785B024}" dt="2023-06-07T17:06:48.977" v="608"/>
          <ac:spMkLst>
            <pc:docMk/>
            <pc:sldMk cId="1265840407" sldId="293"/>
            <ac:spMk id="23" creationId="{0665CE24-DECC-7363-A45F-52A5FA57636F}"/>
          </ac:spMkLst>
        </pc:spChg>
        <pc:spChg chg="mod">
          <ac:chgData name="Feracor, James" userId="84027bb8-3bf2-4d48-b8cd-9732617c25f2" providerId="ADAL" clId="{A38A4D00-6B00-40C4-A974-6C984785B024}" dt="2023-06-07T17:07:32.788" v="630" actId="20577"/>
          <ac:spMkLst>
            <pc:docMk/>
            <pc:sldMk cId="1265840407" sldId="293"/>
            <ac:spMk id="26" creationId="{F3DEF23F-6ACA-630A-461F-E8736F0B35D8}"/>
          </ac:spMkLst>
        </pc:spChg>
        <pc:spChg chg="mod">
          <ac:chgData name="Feracor, James" userId="84027bb8-3bf2-4d48-b8cd-9732617c25f2" providerId="ADAL" clId="{A38A4D00-6B00-40C4-A974-6C984785B024}" dt="2023-06-07T17:07:48.054" v="654" actId="6549"/>
          <ac:spMkLst>
            <pc:docMk/>
            <pc:sldMk cId="1265840407" sldId="293"/>
            <ac:spMk id="37" creationId="{58FB5DF8-B52A-7D13-369B-C0C5E007F4C9}"/>
          </ac:spMkLst>
        </pc:spChg>
        <pc:spChg chg="mod">
          <ac:chgData name="Feracor, James" userId="84027bb8-3bf2-4d48-b8cd-9732617c25f2" providerId="ADAL" clId="{A38A4D00-6B00-40C4-A974-6C984785B024}" dt="2023-06-07T17:08:02.490" v="672" actId="20577"/>
          <ac:spMkLst>
            <pc:docMk/>
            <pc:sldMk cId="1265840407" sldId="293"/>
            <ac:spMk id="43" creationId="{67942D8D-1A0A-9204-BB76-D7689911E928}"/>
          </ac:spMkLst>
        </pc:spChg>
        <pc:grpChg chg="mod">
          <ac:chgData name="Feracor, James" userId="84027bb8-3bf2-4d48-b8cd-9732617c25f2" providerId="ADAL" clId="{A38A4D00-6B00-40C4-A974-6C984785B024}" dt="2023-06-07T17:06:48.977" v="608"/>
          <ac:grpSpMkLst>
            <pc:docMk/>
            <pc:sldMk cId="1265840407" sldId="293"/>
            <ac:grpSpMk id="4" creationId="{A0BE388A-8D8B-B49B-A0D8-2DA02FE7AA8F}"/>
          </ac:grpSpMkLst>
        </pc:grpChg>
        <pc:grpChg chg="mod">
          <ac:chgData name="Feracor, James" userId="84027bb8-3bf2-4d48-b8cd-9732617c25f2" providerId="ADAL" clId="{A38A4D00-6B00-40C4-A974-6C984785B024}" dt="2023-06-07T17:07:00.855" v="610" actId="167"/>
          <ac:grpSpMkLst>
            <pc:docMk/>
            <pc:sldMk cId="1265840407" sldId="293"/>
            <ac:grpSpMk id="24" creationId="{F0756654-6555-2064-A156-61F07982E8B1}"/>
          </ac:grpSpMkLst>
        </pc:grpChg>
        <pc:grpChg chg="ord">
          <ac:chgData name="Feracor, James" userId="84027bb8-3bf2-4d48-b8cd-9732617c25f2" providerId="ADAL" clId="{A38A4D00-6B00-40C4-A974-6C984785B024}" dt="2023-06-07T17:07:12.859" v="613" actId="167"/>
          <ac:grpSpMkLst>
            <pc:docMk/>
            <pc:sldMk cId="1265840407" sldId="293"/>
            <ac:grpSpMk id="32" creationId="{9A85FC0C-F862-409F-5D91-917BFB508C49}"/>
          </ac:grpSpMkLst>
        </pc:grpChg>
        <pc:grpChg chg="ord">
          <ac:chgData name="Feracor, James" userId="84027bb8-3bf2-4d48-b8cd-9732617c25f2" providerId="ADAL" clId="{A38A4D00-6B00-40C4-A974-6C984785B024}" dt="2023-06-07T17:07:08.577" v="612" actId="167"/>
          <ac:grpSpMkLst>
            <pc:docMk/>
            <pc:sldMk cId="1265840407" sldId="293"/>
            <ac:grpSpMk id="42" creationId="{43E99119-1575-4CDB-6AF8-AD2C90AD5AEF}"/>
          </ac:grpSpMkLst>
        </pc:grpChg>
        <pc:picChg chg="mod">
          <ac:chgData name="Feracor, James" userId="84027bb8-3bf2-4d48-b8cd-9732617c25f2" providerId="ADAL" clId="{A38A4D00-6B00-40C4-A974-6C984785B024}" dt="2023-06-07T17:06:48.977" v="608"/>
          <ac:picMkLst>
            <pc:docMk/>
            <pc:sldMk cId="1265840407" sldId="293"/>
            <ac:picMk id="5" creationId="{7911A613-3FE6-3CFF-D147-D7AA0A033C6A}"/>
          </ac:picMkLst>
        </pc:picChg>
        <pc:picChg chg="mod">
          <ac:chgData name="Feracor, James" userId="84027bb8-3bf2-4d48-b8cd-9732617c25f2" providerId="ADAL" clId="{A38A4D00-6B00-40C4-A974-6C984785B024}" dt="2023-06-07T17:06:48.977" v="608"/>
          <ac:picMkLst>
            <pc:docMk/>
            <pc:sldMk cId="1265840407" sldId="293"/>
            <ac:picMk id="11" creationId="{BE037039-4FD4-B79D-B5BE-0ABE8E82722E}"/>
          </ac:picMkLst>
        </pc:picChg>
        <pc:picChg chg="mod">
          <ac:chgData name="Feracor, James" userId="84027bb8-3bf2-4d48-b8cd-9732617c25f2" providerId="ADAL" clId="{A38A4D00-6B00-40C4-A974-6C984785B024}" dt="2023-06-07T17:06:48.977" v="608"/>
          <ac:picMkLst>
            <pc:docMk/>
            <pc:sldMk cId="1265840407" sldId="293"/>
            <ac:picMk id="12" creationId="{270D4D0C-0DD1-ECD4-8C69-6D1E7A8CD90B}"/>
          </ac:picMkLst>
        </pc:picChg>
      </pc:sldChg>
      <pc:sldChg chg="addSp delSp modSp mod ord">
        <pc:chgData name="Feracor, James" userId="84027bb8-3bf2-4d48-b8cd-9732617c25f2" providerId="ADAL" clId="{A38A4D00-6B00-40C4-A974-6C984785B024}" dt="2023-06-09T17:36:18.878" v="9548" actId="6549"/>
        <pc:sldMkLst>
          <pc:docMk/>
          <pc:sldMk cId="1549466474" sldId="294"/>
        </pc:sldMkLst>
        <pc:spChg chg="add mod">
          <ac:chgData name="Feracor, James" userId="84027bb8-3bf2-4d48-b8cd-9732617c25f2" providerId="ADAL" clId="{A38A4D00-6B00-40C4-A974-6C984785B024}" dt="2023-06-08T23:29:55.678" v="7837" actId="13822"/>
          <ac:spMkLst>
            <pc:docMk/>
            <pc:sldMk cId="1549466474" sldId="294"/>
            <ac:spMk id="3" creationId="{1D44FA88-E166-7361-29D5-859936AF6AAA}"/>
          </ac:spMkLst>
        </pc:spChg>
        <pc:spChg chg="mod">
          <ac:chgData name="Feracor, James" userId="84027bb8-3bf2-4d48-b8cd-9732617c25f2" providerId="ADAL" clId="{A38A4D00-6B00-40C4-A974-6C984785B024}" dt="2023-06-09T17:36:18.878" v="9548" actId="6549"/>
          <ac:spMkLst>
            <pc:docMk/>
            <pc:sldMk cId="1549466474" sldId="294"/>
            <ac:spMk id="4" creationId="{3993DA6C-6E2E-5E75-943C-65EA550FEA66}"/>
          </ac:spMkLst>
        </pc:spChg>
        <pc:spChg chg="mod">
          <ac:chgData name="Feracor, James" userId="84027bb8-3bf2-4d48-b8cd-9732617c25f2" providerId="ADAL" clId="{A38A4D00-6B00-40C4-A974-6C984785B024}" dt="2023-06-08T23:30:02.953" v="7838" actId="1076"/>
          <ac:spMkLst>
            <pc:docMk/>
            <pc:sldMk cId="1549466474" sldId="294"/>
            <ac:spMk id="10" creationId="{8B12954F-87D8-508D-6603-0C03C678E77E}"/>
          </ac:spMkLst>
        </pc:spChg>
        <pc:picChg chg="add del mod">
          <ac:chgData name="Feracor, James" userId="84027bb8-3bf2-4d48-b8cd-9732617c25f2" providerId="ADAL" clId="{A38A4D00-6B00-40C4-A974-6C984785B024}" dt="2023-06-07T17:04:02.497" v="527"/>
          <ac:picMkLst>
            <pc:docMk/>
            <pc:sldMk cId="1549466474" sldId="294"/>
            <ac:picMk id="2" creationId="{1ED151F9-71E5-2021-5213-F6EDD27C3643}"/>
          </ac:picMkLst>
        </pc:picChg>
      </pc:sldChg>
      <pc:sldChg chg="addSp delSp modSp mod">
        <pc:chgData name="Feracor, James" userId="84027bb8-3bf2-4d48-b8cd-9732617c25f2" providerId="ADAL" clId="{A38A4D00-6B00-40C4-A974-6C984785B024}" dt="2023-06-08T17:59:48.694" v="5772" actId="20577"/>
        <pc:sldMkLst>
          <pc:docMk/>
          <pc:sldMk cId="2863934780" sldId="295"/>
        </pc:sldMkLst>
        <pc:spChg chg="add mod">
          <ac:chgData name="Feracor, James" userId="84027bb8-3bf2-4d48-b8cd-9732617c25f2" providerId="ADAL" clId="{A38A4D00-6B00-40C4-A974-6C984785B024}" dt="2023-06-08T16:26:19.595" v="4111" actId="1076"/>
          <ac:spMkLst>
            <pc:docMk/>
            <pc:sldMk cId="2863934780" sldId="295"/>
            <ac:spMk id="3" creationId="{2151573E-B246-86E1-5E87-0B5D61881A95}"/>
          </ac:spMkLst>
        </pc:spChg>
        <pc:spChg chg="add del mod">
          <ac:chgData name="Feracor, James" userId="84027bb8-3bf2-4d48-b8cd-9732617c25f2" providerId="ADAL" clId="{A38A4D00-6B00-40C4-A974-6C984785B024}" dt="2023-06-08T16:25:31.352" v="4103" actId="478"/>
          <ac:spMkLst>
            <pc:docMk/>
            <pc:sldMk cId="2863934780" sldId="295"/>
            <ac:spMk id="5" creationId="{1C5C1ACC-16B2-7C13-65A9-4CBC35521F15}"/>
          </ac:spMkLst>
        </pc:spChg>
        <pc:spChg chg="add del mod">
          <ac:chgData name="Feracor, James" userId="84027bb8-3bf2-4d48-b8cd-9732617c25f2" providerId="ADAL" clId="{A38A4D00-6B00-40C4-A974-6C984785B024}" dt="2023-06-08T16:25:23.904" v="4099" actId="478"/>
          <ac:spMkLst>
            <pc:docMk/>
            <pc:sldMk cId="2863934780" sldId="295"/>
            <ac:spMk id="7" creationId="{C0D17983-681B-B88D-4253-548E1ACC2053}"/>
          </ac:spMkLst>
        </pc:spChg>
        <pc:spChg chg="add mod">
          <ac:chgData name="Feracor, James" userId="84027bb8-3bf2-4d48-b8cd-9732617c25f2" providerId="ADAL" clId="{A38A4D00-6B00-40C4-A974-6C984785B024}" dt="2023-06-08T17:42:36.529" v="4522" actId="1076"/>
          <ac:spMkLst>
            <pc:docMk/>
            <pc:sldMk cId="2863934780" sldId="295"/>
            <ac:spMk id="10" creationId="{57DEEABE-6C31-9551-F1B1-94BB07AE3C49}"/>
          </ac:spMkLst>
        </pc:spChg>
        <pc:spChg chg="add mod">
          <ac:chgData name="Feracor, James" userId="84027bb8-3bf2-4d48-b8cd-9732617c25f2" providerId="ADAL" clId="{A38A4D00-6B00-40C4-A974-6C984785B024}" dt="2023-06-08T17:42:36.529" v="4522" actId="1076"/>
          <ac:spMkLst>
            <pc:docMk/>
            <pc:sldMk cId="2863934780" sldId="295"/>
            <ac:spMk id="11" creationId="{5512B9E9-E9AC-44D2-9C66-C5DDAC3F2308}"/>
          </ac:spMkLst>
        </pc:spChg>
        <pc:spChg chg="add mod">
          <ac:chgData name="Feracor, James" userId="84027bb8-3bf2-4d48-b8cd-9732617c25f2" providerId="ADAL" clId="{A38A4D00-6B00-40C4-A974-6C984785B024}" dt="2023-06-08T17:42:36.529" v="4522" actId="1076"/>
          <ac:spMkLst>
            <pc:docMk/>
            <pc:sldMk cId="2863934780" sldId="295"/>
            <ac:spMk id="12" creationId="{DA63AB19-7A28-DE0D-B9DA-26E1EB2D4566}"/>
          </ac:spMkLst>
        </pc:spChg>
        <pc:spChg chg="add mod">
          <ac:chgData name="Feracor, James" userId="84027bb8-3bf2-4d48-b8cd-9732617c25f2" providerId="ADAL" clId="{A38A4D00-6B00-40C4-A974-6C984785B024}" dt="2023-06-08T17:42:36.529" v="4522" actId="1076"/>
          <ac:spMkLst>
            <pc:docMk/>
            <pc:sldMk cId="2863934780" sldId="295"/>
            <ac:spMk id="14" creationId="{78EC2370-3545-3550-6AE7-7712D99002CB}"/>
          </ac:spMkLst>
        </pc:spChg>
        <pc:spChg chg="add mod">
          <ac:chgData name="Feracor, James" userId="84027bb8-3bf2-4d48-b8cd-9732617c25f2" providerId="ADAL" clId="{A38A4D00-6B00-40C4-A974-6C984785B024}" dt="2023-06-08T17:42:36.529" v="4522" actId="1076"/>
          <ac:spMkLst>
            <pc:docMk/>
            <pc:sldMk cId="2863934780" sldId="295"/>
            <ac:spMk id="16" creationId="{8E90AD7D-7D79-8F8E-D472-CC6E5B56B613}"/>
          </ac:spMkLst>
        </pc:spChg>
        <pc:spChg chg="add mod">
          <ac:chgData name="Feracor, James" userId="84027bb8-3bf2-4d48-b8cd-9732617c25f2" providerId="ADAL" clId="{A38A4D00-6B00-40C4-A974-6C984785B024}" dt="2023-06-08T17:42:36.529" v="4522" actId="1076"/>
          <ac:spMkLst>
            <pc:docMk/>
            <pc:sldMk cId="2863934780" sldId="295"/>
            <ac:spMk id="18" creationId="{9702ADAE-FCA0-1618-F0AA-96E3B0C6191C}"/>
          </ac:spMkLst>
        </pc:spChg>
        <pc:spChg chg="mod">
          <ac:chgData name="Feracor, James" userId="84027bb8-3bf2-4d48-b8cd-9732617c25f2" providerId="ADAL" clId="{A38A4D00-6B00-40C4-A974-6C984785B024}" dt="2023-06-08T17:59:48.694" v="5772" actId="20577"/>
          <ac:spMkLst>
            <pc:docMk/>
            <pc:sldMk cId="2863934780" sldId="295"/>
            <ac:spMk id="23" creationId="{62D220D1-2663-C449-0BFE-6AB8C246852B}"/>
          </ac:spMkLst>
        </pc:spChg>
        <pc:spChg chg="mod">
          <ac:chgData name="Feracor, James" userId="84027bb8-3bf2-4d48-b8cd-9732617c25f2" providerId="ADAL" clId="{A38A4D00-6B00-40C4-A974-6C984785B024}" dt="2023-06-08T16:26:04.232" v="4107" actId="164"/>
          <ac:spMkLst>
            <pc:docMk/>
            <pc:sldMk cId="2863934780" sldId="295"/>
            <ac:spMk id="26" creationId="{10D9910F-CD65-11F0-B079-27A573E15324}"/>
          </ac:spMkLst>
        </pc:spChg>
        <pc:spChg chg="mod">
          <ac:chgData name="Feracor, James" userId="84027bb8-3bf2-4d48-b8cd-9732617c25f2" providerId="ADAL" clId="{A38A4D00-6B00-40C4-A974-6C984785B024}" dt="2023-06-08T16:26:04.232" v="4107" actId="164"/>
          <ac:spMkLst>
            <pc:docMk/>
            <pc:sldMk cId="2863934780" sldId="295"/>
            <ac:spMk id="32" creationId="{D0B8FD00-F706-CBFE-5CDD-E2A8360E530A}"/>
          </ac:spMkLst>
        </pc:spChg>
        <pc:grpChg chg="add mod">
          <ac:chgData name="Feracor, James" userId="84027bb8-3bf2-4d48-b8cd-9732617c25f2" providerId="ADAL" clId="{A38A4D00-6B00-40C4-A974-6C984785B024}" dt="2023-06-08T16:26:06.789" v="4108" actId="1076"/>
          <ac:grpSpMkLst>
            <pc:docMk/>
            <pc:sldMk cId="2863934780" sldId="295"/>
            <ac:grpSpMk id="8" creationId="{6CED8281-63AB-B97B-A725-D3E5D4BCA06B}"/>
          </ac:grpSpMkLst>
        </pc:grpChg>
        <pc:picChg chg="add mod">
          <ac:chgData name="Feracor, James" userId="84027bb8-3bf2-4d48-b8cd-9732617c25f2" providerId="ADAL" clId="{A38A4D00-6B00-40C4-A974-6C984785B024}" dt="2023-06-08T16:26:19.595" v="4111" actId="1076"/>
          <ac:picMkLst>
            <pc:docMk/>
            <pc:sldMk cId="2863934780" sldId="295"/>
            <ac:picMk id="4" creationId="{47B36D29-ED68-37B8-5890-EADA84D57D91}"/>
          </ac:picMkLst>
        </pc:picChg>
        <pc:picChg chg="add mod">
          <ac:chgData name="Feracor, James" userId="84027bb8-3bf2-4d48-b8cd-9732617c25f2" providerId="ADAL" clId="{A38A4D00-6B00-40C4-A974-6C984785B024}" dt="2023-06-08T17:28:24.566" v="4169"/>
          <ac:picMkLst>
            <pc:docMk/>
            <pc:sldMk cId="2863934780" sldId="295"/>
            <ac:picMk id="9" creationId="{92F57815-9B10-9FA2-2E7C-059165A458E3}"/>
          </ac:picMkLst>
        </pc:picChg>
        <pc:picChg chg="mod modCrop">
          <ac:chgData name="Feracor, James" userId="84027bb8-3bf2-4d48-b8cd-9732617c25f2" providerId="ADAL" clId="{A38A4D00-6B00-40C4-A974-6C984785B024}" dt="2023-06-08T16:26:04.232" v="4107" actId="164"/>
          <ac:picMkLst>
            <pc:docMk/>
            <pc:sldMk cId="2863934780" sldId="295"/>
            <ac:picMk id="30" creationId="{461FA2BA-EC00-7DBA-D25D-BED794A3C522}"/>
          </ac:picMkLst>
        </pc:picChg>
      </pc:sldChg>
      <pc:sldChg chg="addSp modSp">
        <pc:chgData name="Feracor, James" userId="84027bb8-3bf2-4d48-b8cd-9732617c25f2" providerId="ADAL" clId="{A38A4D00-6B00-40C4-A974-6C984785B024}" dt="2023-06-08T17:28:33.851" v="4171"/>
        <pc:sldMkLst>
          <pc:docMk/>
          <pc:sldMk cId="262160015" sldId="296"/>
        </pc:sldMkLst>
        <pc:picChg chg="add mod">
          <ac:chgData name="Feracor, James" userId="84027bb8-3bf2-4d48-b8cd-9732617c25f2" providerId="ADAL" clId="{A38A4D00-6B00-40C4-A974-6C984785B024}" dt="2023-06-08T17:28:33.851" v="4171"/>
          <ac:picMkLst>
            <pc:docMk/>
            <pc:sldMk cId="262160015" sldId="296"/>
            <ac:picMk id="2" creationId="{4F4BD311-3D3E-2512-7FBC-21323098DA1B}"/>
          </ac:picMkLst>
        </pc:picChg>
      </pc:sldChg>
      <pc:sldChg chg="addSp modSp">
        <pc:chgData name="Feracor, James" userId="84027bb8-3bf2-4d48-b8cd-9732617c25f2" providerId="ADAL" clId="{A38A4D00-6B00-40C4-A974-6C984785B024}" dt="2023-06-08T17:28:36.074" v="4172"/>
        <pc:sldMkLst>
          <pc:docMk/>
          <pc:sldMk cId="953629463" sldId="297"/>
        </pc:sldMkLst>
        <pc:picChg chg="add mod">
          <ac:chgData name="Feracor, James" userId="84027bb8-3bf2-4d48-b8cd-9732617c25f2" providerId="ADAL" clId="{A38A4D00-6B00-40C4-A974-6C984785B024}" dt="2023-06-08T17:28:36.074" v="4172"/>
          <ac:picMkLst>
            <pc:docMk/>
            <pc:sldMk cId="953629463" sldId="297"/>
            <ac:picMk id="2" creationId="{BA8B8EE1-01F9-E83B-E634-8AE278A248AF}"/>
          </ac:picMkLst>
        </pc:picChg>
      </pc:sldChg>
      <pc:sldChg chg="addSp delSp modSp mod">
        <pc:chgData name="Feracor, James" userId="84027bb8-3bf2-4d48-b8cd-9732617c25f2" providerId="ADAL" clId="{A38A4D00-6B00-40C4-A974-6C984785B024}" dt="2023-06-08T17:28:27.209" v="4170"/>
        <pc:sldMkLst>
          <pc:docMk/>
          <pc:sldMk cId="750038955" sldId="298"/>
        </pc:sldMkLst>
        <pc:spChg chg="mod">
          <ac:chgData name="Feracor, James" userId="84027bb8-3bf2-4d48-b8cd-9732617c25f2" providerId="ADAL" clId="{A38A4D00-6B00-40C4-A974-6C984785B024}" dt="2023-06-08T16:16:29.370" v="4017" actId="164"/>
          <ac:spMkLst>
            <pc:docMk/>
            <pc:sldMk cId="750038955" sldId="298"/>
            <ac:spMk id="9" creationId="{903B4EBF-B083-68B3-44EE-59C799A5F963}"/>
          </ac:spMkLst>
        </pc:spChg>
        <pc:spChg chg="mod">
          <ac:chgData name="Feracor, James" userId="84027bb8-3bf2-4d48-b8cd-9732617c25f2" providerId="ADAL" clId="{A38A4D00-6B00-40C4-A974-6C984785B024}" dt="2023-06-08T16:25:04.481" v="4096" actId="1076"/>
          <ac:spMkLst>
            <pc:docMk/>
            <pc:sldMk cId="750038955" sldId="298"/>
            <ac:spMk id="11" creationId="{9C3503FD-1F3A-F4E2-C826-0B1DB8AD36AC}"/>
          </ac:spMkLst>
        </pc:spChg>
        <pc:spChg chg="add del mod">
          <ac:chgData name="Feracor, James" userId="84027bb8-3bf2-4d48-b8cd-9732617c25f2" providerId="ADAL" clId="{A38A4D00-6B00-40C4-A974-6C984785B024}" dt="2023-06-08T16:23:53.988" v="4060" actId="21"/>
          <ac:spMkLst>
            <pc:docMk/>
            <pc:sldMk cId="750038955" sldId="298"/>
            <ac:spMk id="18" creationId="{A9DC3FA8-2299-8CFD-AB51-5C655784507F}"/>
          </ac:spMkLst>
        </pc:spChg>
        <pc:spChg chg="mod">
          <ac:chgData name="Feracor, James" userId="84027bb8-3bf2-4d48-b8cd-9732617c25f2" providerId="ADAL" clId="{A38A4D00-6B00-40C4-A974-6C984785B024}" dt="2023-06-08T16:24:54.393" v="4092" actId="1076"/>
          <ac:spMkLst>
            <pc:docMk/>
            <pc:sldMk cId="750038955" sldId="298"/>
            <ac:spMk id="22" creationId="{2CFF8912-4CC8-CC29-DA79-F237D7C36C2C}"/>
          </ac:spMkLst>
        </pc:spChg>
        <pc:spChg chg="mod">
          <ac:chgData name="Feracor, James" userId="84027bb8-3bf2-4d48-b8cd-9732617c25f2" providerId="ADAL" clId="{A38A4D00-6B00-40C4-A974-6C984785B024}" dt="2023-06-08T16:24:59.527" v="4094" actId="1076"/>
          <ac:spMkLst>
            <pc:docMk/>
            <pc:sldMk cId="750038955" sldId="298"/>
            <ac:spMk id="23" creationId="{41041C62-09F8-9D6B-D0B1-41AAC09973BF}"/>
          </ac:spMkLst>
        </pc:spChg>
        <pc:spChg chg="add mod">
          <ac:chgData name="Feracor, James" userId="84027bb8-3bf2-4d48-b8cd-9732617c25f2" providerId="ADAL" clId="{A38A4D00-6B00-40C4-A974-6C984785B024}" dt="2023-06-08T16:24:56.629" v="4093" actId="1076"/>
          <ac:spMkLst>
            <pc:docMk/>
            <pc:sldMk cId="750038955" sldId="298"/>
            <ac:spMk id="24" creationId="{9267F557-9768-CF67-119F-74C5435A124F}"/>
          </ac:spMkLst>
        </pc:spChg>
        <pc:spChg chg="add del mod">
          <ac:chgData name="Feracor, James" userId="84027bb8-3bf2-4d48-b8cd-9732617c25f2" providerId="ADAL" clId="{A38A4D00-6B00-40C4-A974-6C984785B024}" dt="2023-06-08T16:23:53.988" v="4060" actId="21"/>
          <ac:spMkLst>
            <pc:docMk/>
            <pc:sldMk cId="750038955" sldId="298"/>
            <ac:spMk id="25" creationId="{5A18053C-E086-BC0B-51C1-7331282A1C79}"/>
          </ac:spMkLst>
        </pc:spChg>
        <pc:spChg chg="mod">
          <ac:chgData name="Feracor, James" userId="84027bb8-3bf2-4d48-b8cd-9732617c25f2" providerId="ADAL" clId="{A38A4D00-6B00-40C4-A974-6C984785B024}" dt="2023-06-08T16:24:49.864" v="4091" actId="1036"/>
          <ac:spMkLst>
            <pc:docMk/>
            <pc:sldMk cId="750038955" sldId="298"/>
            <ac:spMk id="26" creationId="{1FFE1B64-F64A-2418-9460-4CFA061A2566}"/>
          </ac:spMkLst>
        </pc:spChg>
        <pc:spChg chg="mod">
          <ac:chgData name="Feracor, James" userId="84027bb8-3bf2-4d48-b8cd-9732617c25f2" providerId="ADAL" clId="{A38A4D00-6B00-40C4-A974-6C984785B024}" dt="2023-06-08T16:16:29.370" v="4017" actId="164"/>
          <ac:spMkLst>
            <pc:docMk/>
            <pc:sldMk cId="750038955" sldId="298"/>
            <ac:spMk id="29" creationId="{6C6153B3-61B4-7138-C398-B5C9C2AB0D67}"/>
          </ac:spMkLst>
        </pc:spChg>
        <pc:spChg chg="mod">
          <ac:chgData name="Feracor, James" userId="84027bb8-3bf2-4d48-b8cd-9732617c25f2" providerId="ADAL" clId="{A38A4D00-6B00-40C4-A974-6C984785B024}" dt="2023-06-08T16:24:49.864" v="4091" actId="1036"/>
          <ac:spMkLst>
            <pc:docMk/>
            <pc:sldMk cId="750038955" sldId="298"/>
            <ac:spMk id="34" creationId="{28A81337-71F7-E614-831A-6E10DD38D9CE}"/>
          </ac:spMkLst>
        </pc:spChg>
        <pc:grpChg chg="add mod">
          <ac:chgData name="Feracor, James" userId="84027bb8-3bf2-4d48-b8cd-9732617c25f2" providerId="ADAL" clId="{A38A4D00-6B00-40C4-A974-6C984785B024}" dt="2023-06-08T16:24:08.081" v="4062" actId="14100"/>
          <ac:grpSpMkLst>
            <pc:docMk/>
            <pc:sldMk cId="750038955" sldId="298"/>
            <ac:grpSpMk id="5" creationId="{EA923771-0B25-0014-89B9-3680ACC220AC}"/>
          </ac:grpSpMkLst>
        </pc:grpChg>
        <pc:picChg chg="mod">
          <ac:chgData name="Feracor, James" userId="84027bb8-3bf2-4d48-b8cd-9732617c25f2" providerId="ADAL" clId="{A38A4D00-6B00-40C4-A974-6C984785B024}" dt="2023-06-08T16:16:29.370" v="4017" actId="164"/>
          <ac:picMkLst>
            <pc:docMk/>
            <pc:sldMk cId="750038955" sldId="298"/>
            <ac:picMk id="3" creationId="{73D5B963-DFED-9F20-17AE-7407AA1ACDE2}"/>
          </ac:picMkLst>
        </pc:picChg>
        <pc:picChg chg="add del mod">
          <ac:chgData name="Feracor, James" userId="84027bb8-3bf2-4d48-b8cd-9732617c25f2" providerId="ADAL" clId="{A38A4D00-6B00-40C4-A974-6C984785B024}" dt="2023-06-08T16:23:53.988" v="4060" actId="21"/>
          <ac:picMkLst>
            <pc:docMk/>
            <pc:sldMk cId="750038955" sldId="298"/>
            <ac:picMk id="16" creationId="{03BB24F9-3C27-C06E-0518-1D799634890C}"/>
          </ac:picMkLst>
        </pc:picChg>
        <pc:picChg chg="mod modCrop">
          <ac:chgData name="Feracor, James" userId="84027bb8-3bf2-4d48-b8cd-9732617c25f2" providerId="ADAL" clId="{A38A4D00-6B00-40C4-A974-6C984785B024}" dt="2023-06-08T16:24:37.286" v="4069" actId="1076"/>
          <ac:picMkLst>
            <pc:docMk/>
            <pc:sldMk cId="750038955" sldId="298"/>
            <ac:picMk id="20" creationId="{F4B69C77-A9E9-F1E6-0A14-3A9888390BE8}"/>
          </ac:picMkLst>
        </pc:picChg>
        <pc:picChg chg="mod modCrop">
          <ac:chgData name="Feracor, James" userId="84027bb8-3bf2-4d48-b8cd-9732617c25f2" providerId="ADAL" clId="{A38A4D00-6B00-40C4-A974-6C984785B024}" dt="2023-06-08T16:25:12.173" v="4098" actId="1076"/>
          <ac:picMkLst>
            <pc:docMk/>
            <pc:sldMk cId="750038955" sldId="298"/>
            <ac:picMk id="28" creationId="{2877C65F-52F0-7B44-6197-E56168D02692}"/>
          </ac:picMkLst>
        </pc:picChg>
        <pc:picChg chg="add mod">
          <ac:chgData name="Feracor, James" userId="84027bb8-3bf2-4d48-b8cd-9732617c25f2" providerId="ADAL" clId="{A38A4D00-6B00-40C4-A974-6C984785B024}" dt="2023-06-08T17:28:27.209" v="4170"/>
          <ac:picMkLst>
            <pc:docMk/>
            <pc:sldMk cId="750038955" sldId="298"/>
            <ac:picMk id="33" creationId="{5B7D3D9C-67A3-F87E-A8A6-0736E17E53BE}"/>
          </ac:picMkLst>
        </pc:picChg>
        <pc:cxnChg chg="mod">
          <ac:chgData name="Feracor, James" userId="84027bb8-3bf2-4d48-b8cd-9732617c25f2" providerId="ADAL" clId="{A38A4D00-6B00-40C4-A974-6C984785B024}" dt="2023-06-08T16:25:04.481" v="4096" actId="1076"/>
          <ac:cxnSpMkLst>
            <pc:docMk/>
            <pc:sldMk cId="750038955" sldId="298"/>
            <ac:cxnSpMk id="12" creationId="{88759C55-A03E-87DA-DA91-113F5273B5F4}"/>
          </ac:cxnSpMkLst>
        </pc:cxnChg>
        <pc:cxnChg chg="mod">
          <ac:chgData name="Feracor, James" userId="84027bb8-3bf2-4d48-b8cd-9732617c25f2" providerId="ADAL" clId="{A38A4D00-6B00-40C4-A974-6C984785B024}" dt="2023-06-08T16:25:12.173" v="4098" actId="1076"/>
          <ac:cxnSpMkLst>
            <pc:docMk/>
            <pc:sldMk cId="750038955" sldId="298"/>
            <ac:cxnSpMk id="30" creationId="{A90CC423-0608-1531-9A3D-D2AABAC0F1E9}"/>
          </ac:cxnSpMkLst>
        </pc:cxnChg>
      </pc:sldChg>
      <pc:sldChg chg="addSp delSp modSp mod">
        <pc:chgData name="Feracor, James" userId="84027bb8-3bf2-4d48-b8cd-9732617c25f2" providerId="ADAL" clId="{A38A4D00-6B00-40C4-A974-6C984785B024}" dt="2023-06-08T17:57:44.529" v="5726" actId="20577"/>
        <pc:sldMkLst>
          <pc:docMk/>
          <pc:sldMk cId="1652773623" sldId="299"/>
        </pc:sldMkLst>
        <pc:spChg chg="mod">
          <ac:chgData name="Feracor, James" userId="84027bb8-3bf2-4d48-b8cd-9732617c25f2" providerId="ADAL" clId="{A38A4D00-6B00-40C4-A974-6C984785B024}" dt="2023-06-08T17:56:58.725" v="5632" actId="1035"/>
          <ac:spMkLst>
            <pc:docMk/>
            <pc:sldMk cId="1652773623" sldId="299"/>
            <ac:spMk id="2" creationId="{FD5D4D84-0B43-E356-E290-F7F18B7C4C70}"/>
          </ac:spMkLst>
        </pc:spChg>
        <pc:spChg chg="add mod">
          <ac:chgData name="Feracor, James" userId="84027bb8-3bf2-4d48-b8cd-9732617c25f2" providerId="ADAL" clId="{A38A4D00-6B00-40C4-A974-6C984785B024}" dt="2023-06-08T17:57:44.529" v="5726" actId="20577"/>
          <ac:spMkLst>
            <pc:docMk/>
            <pc:sldMk cId="1652773623" sldId="299"/>
            <ac:spMk id="3" creationId="{C8623121-9C98-5440-299F-4A9813C37996}"/>
          </ac:spMkLst>
        </pc:spChg>
        <pc:spChg chg="add del mod ord">
          <ac:chgData name="Feracor, James" userId="84027bb8-3bf2-4d48-b8cd-9732617c25f2" providerId="ADAL" clId="{A38A4D00-6B00-40C4-A974-6C984785B024}" dt="2023-06-08T17:56:09.564" v="5577" actId="478"/>
          <ac:spMkLst>
            <pc:docMk/>
            <pc:sldMk cId="1652773623" sldId="299"/>
            <ac:spMk id="4" creationId="{F28D0A89-EB8A-7610-165C-4066A723F927}"/>
          </ac:spMkLst>
        </pc:spChg>
        <pc:spChg chg="add del mod">
          <ac:chgData name="Feracor, James" userId="84027bb8-3bf2-4d48-b8cd-9732617c25f2" providerId="ADAL" clId="{A38A4D00-6B00-40C4-A974-6C984785B024}" dt="2023-06-08T17:56:08.158" v="5576" actId="478"/>
          <ac:spMkLst>
            <pc:docMk/>
            <pc:sldMk cId="1652773623" sldId="299"/>
            <ac:spMk id="5" creationId="{EE44BDE7-D85B-AF19-973D-8A925C56D0DF}"/>
          </ac:spMkLst>
        </pc:spChg>
        <pc:spChg chg="mod">
          <ac:chgData name="Feracor, James" userId="84027bb8-3bf2-4d48-b8cd-9732617c25f2" providerId="ADAL" clId="{A38A4D00-6B00-40C4-A974-6C984785B024}" dt="2023-06-08T17:47:02.163" v="4577" actId="6549"/>
          <ac:spMkLst>
            <pc:docMk/>
            <pc:sldMk cId="1652773623" sldId="299"/>
            <ac:spMk id="23" creationId="{62D220D1-2663-C449-0BFE-6AB8C246852B}"/>
          </ac:spMkLst>
        </pc:spChg>
      </pc:sldChg>
      <pc:sldChg chg="addSp delSp modSp mod ord modNotesTx">
        <pc:chgData name="Feracor, James" userId="84027bb8-3bf2-4d48-b8cd-9732617c25f2" providerId="ADAL" clId="{A38A4D00-6B00-40C4-A974-6C984785B024}" dt="2023-06-09T17:35:56.386" v="9546" actId="14100"/>
        <pc:sldMkLst>
          <pc:docMk/>
          <pc:sldMk cId="2845077126" sldId="301"/>
        </pc:sldMkLst>
        <pc:spChg chg="add mod">
          <ac:chgData name="Feracor, James" userId="84027bb8-3bf2-4d48-b8cd-9732617c25f2" providerId="ADAL" clId="{A38A4D00-6B00-40C4-A974-6C984785B024}" dt="2023-06-08T17:35:15.096" v="4481" actId="164"/>
          <ac:spMkLst>
            <pc:docMk/>
            <pc:sldMk cId="2845077126" sldId="301"/>
            <ac:spMk id="2" creationId="{CCE9B29B-479F-9504-47CA-C7C24ECCFB37}"/>
          </ac:spMkLst>
        </pc:spChg>
        <pc:spChg chg="add mod">
          <ac:chgData name="Feracor, James" userId="84027bb8-3bf2-4d48-b8cd-9732617c25f2" providerId="ADAL" clId="{A38A4D00-6B00-40C4-A974-6C984785B024}" dt="2023-06-08T17:35:15.096" v="4481" actId="164"/>
          <ac:spMkLst>
            <pc:docMk/>
            <pc:sldMk cId="2845077126" sldId="301"/>
            <ac:spMk id="3" creationId="{6F62322C-D4B9-DC44-0A48-6F0D2B97C0E7}"/>
          </ac:spMkLst>
        </pc:spChg>
        <pc:spChg chg="add mod">
          <ac:chgData name="Feracor, James" userId="84027bb8-3bf2-4d48-b8cd-9732617c25f2" providerId="ADAL" clId="{A38A4D00-6B00-40C4-A974-6C984785B024}" dt="2023-06-08T17:35:15.096" v="4481" actId="164"/>
          <ac:spMkLst>
            <pc:docMk/>
            <pc:sldMk cId="2845077126" sldId="301"/>
            <ac:spMk id="5" creationId="{0D7C878D-2AEE-CDBD-63F1-BB4B2441517F}"/>
          </ac:spMkLst>
        </pc:spChg>
        <pc:spChg chg="add mod">
          <ac:chgData name="Feracor, James" userId="84027bb8-3bf2-4d48-b8cd-9732617c25f2" providerId="ADAL" clId="{A38A4D00-6B00-40C4-A974-6C984785B024}" dt="2023-06-09T17:34:30.931" v="9528" actId="14100"/>
          <ac:spMkLst>
            <pc:docMk/>
            <pc:sldMk cId="2845077126" sldId="301"/>
            <ac:spMk id="5" creationId="{95AF275F-6E05-C17A-39CA-BC426A1F0D4C}"/>
          </ac:spMkLst>
        </pc:spChg>
        <pc:spChg chg="add mod">
          <ac:chgData name="Feracor, James" userId="84027bb8-3bf2-4d48-b8cd-9732617c25f2" providerId="ADAL" clId="{A38A4D00-6B00-40C4-A974-6C984785B024}" dt="2023-06-08T17:35:15.096" v="4481" actId="164"/>
          <ac:spMkLst>
            <pc:docMk/>
            <pc:sldMk cId="2845077126" sldId="301"/>
            <ac:spMk id="7" creationId="{75274933-623F-56AC-F2C8-29D3288A7DFB}"/>
          </ac:spMkLst>
        </pc:spChg>
        <pc:spChg chg="add mod">
          <ac:chgData name="Feracor, James" userId="84027bb8-3bf2-4d48-b8cd-9732617c25f2" providerId="ADAL" clId="{A38A4D00-6B00-40C4-A974-6C984785B024}" dt="2023-06-09T17:34:41.039" v="9531" actId="14100"/>
          <ac:spMkLst>
            <pc:docMk/>
            <pc:sldMk cId="2845077126" sldId="301"/>
            <ac:spMk id="7" creationId="{D1FB6C62-1AD2-8293-27C1-DD7791B1CB77}"/>
          </ac:spMkLst>
        </pc:spChg>
        <pc:spChg chg="mod">
          <ac:chgData name="Feracor, James" userId="84027bb8-3bf2-4d48-b8cd-9732617c25f2" providerId="ADAL" clId="{A38A4D00-6B00-40C4-A974-6C984785B024}" dt="2023-06-09T17:35:56.386" v="9546" actId="14100"/>
          <ac:spMkLst>
            <pc:docMk/>
            <pc:sldMk cId="2845077126" sldId="301"/>
            <ac:spMk id="8" creationId="{FDBF5207-CB2D-D8C0-D95A-047C952A2F1C}"/>
          </ac:spMkLst>
        </pc:spChg>
        <pc:spChg chg="add mod">
          <ac:chgData name="Feracor, James" userId="84027bb8-3bf2-4d48-b8cd-9732617c25f2" providerId="ADAL" clId="{A38A4D00-6B00-40C4-A974-6C984785B024}" dt="2023-06-08T17:35:15.096" v="4481" actId="164"/>
          <ac:spMkLst>
            <pc:docMk/>
            <pc:sldMk cId="2845077126" sldId="301"/>
            <ac:spMk id="9" creationId="{E556AE58-C43E-9D8E-F0EE-19331AF0D6A0}"/>
          </ac:spMkLst>
        </pc:spChg>
        <pc:spChg chg="add mod">
          <ac:chgData name="Feracor, James" userId="84027bb8-3bf2-4d48-b8cd-9732617c25f2" providerId="ADAL" clId="{A38A4D00-6B00-40C4-A974-6C984785B024}" dt="2023-06-08T17:35:15.096" v="4481" actId="164"/>
          <ac:spMkLst>
            <pc:docMk/>
            <pc:sldMk cId="2845077126" sldId="301"/>
            <ac:spMk id="12" creationId="{40FD6F02-745E-C53D-3964-9482B19BB6E5}"/>
          </ac:spMkLst>
        </pc:spChg>
        <pc:spChg chg="add mod">
          <ac:chgData name="Feracor, James" userId="84027bb8-3bf2-4d48-b8cd-9732617c25f2" providerId="ADAL" clId="{A38A4D00-6B00-40C4-A974-6C984785B024}" dt="2023-06-09T17:35:37.056" v="9542" actId="14100"/>
          <ac:spMkLst>
            <pc:docMk/>
            <pc:sldMk cId="2845077126" sldId="301"/>
            <ac:spMk id="12" creationId="{A34A5D9C-3218-7622-88A2-6133A12EFFB9}"/>
          </ac:spMkLst>
        </pc:spChg>
        <pc:grpChg chg="add del mod">
          <ac:chgData name="Feracor, James" userId="84027bb8-3bf2-4d48-b8cd-9732617c25f2" providerId="ADAL" clId="{A38A4D00-6B00-40C4-A974-6C984785B024}" dt="2023-06-08T17:35:16.659" v="4483" actId="21"/>
          <ac:grpSpMkLst>
            <pc:docMk/>
            <pc:sldMk cId="2845077126" sldId="301"/>
            <ac:grpSpMk id="14" creationId="{FD9FC403-CCA2-DC82-CE9F-F1857AEB9BFD}"/>
          </ac:grpSpMkLst>
        </pc:grpChg>
        <pc:picChg chg="add del mod">
          <ac:chgData name="Feracor, James" userId="84027bb8-3bf2-4d48-b8cd-9732617c25f2" providerId="ADAL" clId="{A38A4D00-6B00-40C4-A974-6C984785B024}" dt="2023-06-09T17:32:23.504" v="9513" actId="478"/>
          <ac:picMkLst>
            <pc:docMk/>
            <pc:sldMk cId="2845077126" sldId="301"/>
            <ac:picMk id="2" creationId="{2E52E325-AC3F-9D72-3E37-5B70B2AB0779}"/>
          </ac:picMkLst>
        </pc:picChg>
        <pc:picChg chg="add del mod">
          <ac:chgData name="Feracor, James" userId="84027bb8-3bf2-4d48-b8cd-9732617c25f2" providerId="ADAL" clId="{A38A4D00-6B00-40C4-A974-6C984785B024}" dt="2023-06-09T17:33:45.001" v="9516" actId="478"/>
          <ac:picMkLst>
            <pc:docMk/>
            <pc:sldMk cId="2845077126" sldId="301"/>
            <ac:picMk id="3" creationId="{6CA07BDC-50B5-E621-A79C-408A3A2D36E6}"/>
          </ac:picMkLst>
        </pc:picChg>
        <pc:picChg chg="mod ord">
          <ac:chgData name="Feracor, James" userId="84027bb8-3bf2-4d48-b8cd-9732617c25f2" providerId="ADAL" clId="{A38A4D00-6B00-40C4-A974-6C984785B024}" dt="2023-06-09T17:34:05.589" v="9526" actId="1076"/>
          <ac:picMkLst>
            <pc:docMk/>
            <pc:sldMk cId="2845077126" sldId="301"/>
            <ac:picMk id="4" creationId="{8B5C05CE-ED4E-C278-4775-82CABA48D9AA}"/>
          </ac:picMkLst>
        </pc:picChg>
        <pc:picChg chg="add del mod">
          <ac:chgData name="Feracor, James" userId="84027bb8-3bf2-4d48-b8cd-9732617c25f2" providerId="ADAL" clId="{A38A4D00-6B00-40C4-A974-6C984785B024}" dt="2023-06-09T17:35:18.225" v="9535"/>
          <ac:picMkLst>
            <pc:docMk/>
            <pc:sldMk cId="2845077126" sldId="301"/>
            <ac:picMk id="9" creationId="{482A8BBC-13E1-0B8E-B6F5-C51882FF189E}"/>
          </ac:picMkLst>
        </pc:picChg>
        <pc:picChg chg="mod modCrop">
          <ac:chgData name="Feracor, James" userId="84027bb8-3bf2-4d48-b8cd-9732617c25f2" providerId="ADAL" clId="{A38A4D00-6B00-40C4-A974-6C984785B024}" dt="2023-06-09T17:35:53.850" v="9545" actId="1076"/>
          <ac:picMkLst>
            <pc:docMk/>
            <pc:sldMk cId="2845077126" sldId="301"/>
            <ac:picMk id="10" creationId="{382ABC11-F649-985F-1594-5FE7AE3D5D48}"/>
          </ac:picMkLst>
        </pc:picChg>
      </pc:sldChg>
      <pc:sldChg chg="addSp modSp mod">
        <pc:chgData name="Feracor, James" userId="84027bb8-3bf2-4d48-b8cd-9732617c25f2" providerId="ADAL" clId="{A38A4D00-6B00-40C4-A974-6C984785B024}" dt="2023-06-09T17:36:42.786" v="9551" actId="20577"/>
        <pc:sldMkLst>
          <pc:docMk/>
          <pc:sldMk cId="4108929972" sldId="302"/>
        </pc:sldMkLst>
        <pc:spChg chg="add mod">
          <ac:chgData name="Feracor, James" userId="84027bb8-3bf2-4d48-b8cd-9732617c25f2" providerId="ADAL" clId="{A38A4D00-6B00-40C4-A974-6C984785B024}" dt="2023-06-07T17:22:22.210" v="1299" actId="20577"/>
          <ac:spMkLst>
            <pc:docMk/>
            <pc:sldMk cId="4108929972" sldId="302"/>
            <ac:spMk id="4" creationId="{623CF2AB-5F7F-6859-4A14-6EEB615D2767}"/>
          </ac:spMkLst>
        </pc:spChg>
        <pc:spChg chg="add mod">
          <ac:chgData name="Feracor, James" userId="84027bb8-3bf2-4d48-b8cd-9732617c25f2" providerId="ADAL" clId="{A38A4D00-6B00-40C4-A974-6C984785B024}" dt="2023-06-07T17:22:24.890" v="1305" actId="20577"/>
          <ac:spMkLst>
            <pc:docMk/>
            <pc:sldMk cId="4108929972" sldId="302"/>
            <ac:spMk id="5" creationId="{88DE5E73-6B06-965F-6CFE-BFEA4EFE94D8}"/>
          </ac:spMkLst>
        </pc:spChg>
        <pc:spChg chg="add mod">
          <ac:chgData name="Feracor, James" userId="84027bb8-3bf2-4d48-b8cd-9732617c25f2" providerId="ADAL" clId="{A38A4D00-6B00-40C4-A974-6C984785B024}" dt="2023-06-07T17:22:30.597" v="1316" actId="20577"/>
          <ac:spMkLst>
            <pc:docMk/>
            <pc:sldMk cId="4108929972" sldId="302"/>
            <ac:spMk id="7" creationId="{6E39767E-C284-37C5-7D02-D69A270CC2FA}"/>
          </ac:spMkLst>
        </pc:spChg>
        <pc:spChg chg="add mod">
          <ac:chgData name="Feracor, James" userId="84027bb8-3bf2-4d48-b8cd-9732617c25f2" providerId="ADAL" clId="{A38A4D00-6B00-40C4-A974-6C984785B024}" dt="2023-06-07T17:22:00.842" v="1273"/>
          <ac:spMkLst>
            <pc:docMk/>
            <pc:sldMk cId="4108929972" sldId="302"/>
            <ac:spMk id="8" creationId="{00FF6D82-40CB-B3C5-484F-F5812E7A5663}"/>
          </ac:spMkLst>
        </pc:spChg>
        <pc:spChg chg="add mod">
          <ac:chgData name="Feracor, James" userId="84027bb8-3bf2-4d48-b8cd-9732617c25f2" providerId="ADAL" clId="{A38A4D00-6B00-40C4-A974-6C984785B024}" dt="2023-06-07T17:22:33.972" v="1325" actId="20577"/>
          <ac:spMkLst>
            <pc:docMk/>
            <pc:sldMk cId="4108929972" sldId="302"/>
            <ac:spMk id="9" creationId="{918BE90E-8067-3C32-CE60-AF9D2318B0D8}"/>
          </ac:spMkLst>
        </pc:spChg>
        <pc:spChg chg="add mod">
          <ac:chgData name="Feracor, James" userId="84027bb8-3bf2-4d48-b8cd-9732617c25f2" providerId="ADAL" clId="{A38A4D00-6B00-40C4-A974-6C984785B024}" dt="2023-06-07T17:49:14.440" v="2861"/>
          <ac:spMkLst>
            <pc:docMk/>
            <pc:sldMk cId="4108929972" sldId="302"/>
            <ac:spMk id="10" creationId="{F9B1819D-0AC7-96BD-240C-532F5008720A}"/>
          </ac:spMkLst>
        </pc:spChg>
        <pc:spChg chg="add mod">
          <ac:chgData name="Feracor, James" userId="84027bb8-3bf2-4d48-b8cd-9732617c25f2" providerId="ADAL" clId="{A38A4D00-6B00-40C4-A974-6C984785B024}" dt="2023-06-08T23:32:06.083" v="7935" actId="14100"/>
          <ac:spMkLst>
            <pc:docMk/>
            <pc:sldMk cId="4108929972" sldId="302"/>
            <ac:spMk id="11" creationId="{48AC8E27-6BDA-F860-46BC-B1D49E1E294B}"/>
          </ac:spMkLst>
        </pc:spChg>
        <pc:spChg chg="mod">
          <ac:chgData name="Feracor, James" userId="84027bb8-3bf2-4d48-b8cd-9732617c25f2" providerId="ADAL" clId="{A38A4D00-6B00-40C4-A974-6C984785B024}" dt="2023-06-09T17:36:42.786" v="9551" actId="20577"/>
          <ac:spMkLst>
            <pc:docMk/>
            <pc:sldMk cId="4108929972" sldId="302"/>
            <ac:spMk id="23" creationId="{62D220D1-2663-C449-0BFE-6AB8C246852B}"/>
          </ac:spMkLst>
        </pc:spChg>
        <pc:picChg chg="add mod">
          <ac:chgData name="Feracor, James" userId="84027bb8-3bf2-4d48-b8cd-9732617c25f2" providerId="ADAL" clId="{A38A4D00-6B00-40C4-A974-6C984785B024}" dt="2023-06-07T17:03:31.173" v="519"/>
          <ac:picMkLst>
            <pc:docMk/>
            <pc:sldMk cId="4108929972" sldId="302"/>
            <ac:picMk id="2" creationId="{EEB724FE-009B-3486-F8B5-7F846126BB1F}"/>
          </ac:picMkLst>
        </pc:picChg>
        <pc:picChg chg="mod">
          <ac:chgData name="Feracor, James" userId="84027bb8-3bf2-4d48-b8cd-9732617c25f2" providerId="ADAL" clId="{A38A4D00-6B00-40C4-A974-6C984785B024}" dt="2023-06-07T17:22:10.938" v="1278" actId="1076"/>
          <ac:picMkLst>
            <pc:docMk/>
            <pc:sldMk cId="4108929972" sldId="302"/>
            <ac:picMk id="3" creationId="{5E1FF121-9FC6-00A2-72B9-E2845633C8DD}"/>
          </ac:picMkLst>
        </pc:picChg>
      </pc:sldChg>
      <pc:sldChg chg="addSp delSp modSp mod">
        <pc:chgData name="Feracor, James" userId="84027bb8-3bf2-4d48-b8cd-9732617c25f2" providerId="ADAL" clId="{A38A4D00-6B00-40C4-A974-6C984785B024}" dt="2023-06-09T17:36:40.392" v="9550" actId="20577"/>
        <pc:sldMkLst>
          <pc:docMk/>
          <pc:sldMk cId="320502252" sldId="303"/>
        </pc:sldMkLst>
        <pc:spChg chg="add mod">
          <ac:chgData name="Feracor, James" userId="84027bb8-3bf2-4d48-b8cd-9732617c25f2" providerId="ADAL" clId="{A38A4D00-6B00-40C4-A974-6C984785B024}" dt="2023-06-07T17:21:43.954" v="1255" actId="20577"/>
          <ac:spMkLst>
            <pc:docMk/>
            <pc:sldMk cId="320502252" sldId="303"/>
            <ac:spMk id="4" creationId="{86CD01CE-BE8A-B57B-EB89-2472165896A6}"/>
          </ac:spMkLst>
        </pc:spChg>
        <pc:spChg chg="add mod">
          <ac:chgData name="Feracor, James" userId="84027bb8-3bf2-4d48-b8cd-9732617c25f2" providerId="ADAL" clId="{A38A4D00-6B00-40C4-A974-6C984785B024}" dt="2023-06-07T17:21:48.055" v="1261" actId="20577"/>
          <ac:spMkLst>
            <pc:docMk/>
            <pc:sldMk cId="320502252" sldId="303"/>
            <ac:spMk id="5" creationId="{587D7098-FA80-B391-9EFE-1BFF995003B9}"/>
          </ac:spMkLst>
        </pc:spChg>
        <pc:spChg chg="add mod">
          <ac:chgData name="Feracor, James" userId="84027bb8-3bf2-4d48-b8cd-9732617c25f2" providerId="ADAL" clId="{A38A4D00-6B00-40C4-A974-6C984785B024}" dt="2023-06-07T17:21:52.028" v="1272" actId="20577"/>
          <ac:spMkLst>
            <pc:docMk/>
            <pc:sldMk cId="320502252" sldId="303"/>
            <ac:spMk id="7" creationId="{1EA41B43-F89C-391F-9422-4F24BDCF35EB}"/>
          </ac:spMkLst>
        </pc:spChg>
        <pc:spChg chg="add mod">
          <ac:chgData name="Feracor, James" userId="84027bb8-3bf2-4d48-b8cd-9732617c25f2" providerId="ADAL" clId="{A38A4D00-6B00-40C4-A974-6C984785B024}" dt="2023-06-07T17:20:58.905" v="1215" actId="1076"/>
          <ac:spMkLst>
            <pc:docMk/>
            <pc:sldMk cId="320502252" sldId="303"/>
            <ac:spMk id="8" creationId="{1DB2E536-A7BE-469A-CCF1-FF1BFDAB5D8F}"/>
          </ac:spMkLst>
        </pc:spChg>
        <pc:spChg chg="add del mod">
          <ac:chgData name="Feracor, James" userId="84027bb8-3bf2-4d48-b8cd-9732617c25f2" providerId="ADAL" clId="{A38A4D00-6B00-40C4-A974-6C984785B024}" dt="2023-06-07T17:21:24.288" v="1222"/>
          <ac:spMkLst>
            <pc:docMk/>
            <pc:sldMk cId="320502252" sldId="303"/>
            <ac:spMk id="9" creationId="{4BB76751-E4A6-33E4-C703-9D925981770C}"/>
          </ac:spMkLst>
        </pc:spChg>
        <pc:spChg chg="add del mod">
          <ac:chgData name="Feracor, James" userId="84027bb8-3bf2-4d48-b8cd-9732617c25f2" providerId="ADAL" clId="{A38A4D00-6B00-40C4-A974-6C984785B024}" dt="2023-06-07T17:21:24.288" v="1222"/>
          <ac:spMkLst>
            <pc:docMk/>
            <pc:sldMk cId="320502252" sldId="303"/>
            <ac:spMk id="10" creationId="{B1642F7B-2AD6-411D-0E98-5AFC3750B886}"/>
          </ac:spMkLst>
        </pc:spChg>
        <pc:spChg chg="add del mod">
          <ac:chgData name="Feracor, James" userId="84027bb8-3bf2-4d48-b8cd-9732617c25f2" providerId="ADAL" clId="{A38A4D00-6B00-40C4-A974-6C984785B024}" dt="2023-06-07T17:21:24.288" v="1222"/>
          <ac:spMkLst>
            <pc:docMk/>
            <pc:sldMk cId="320502252" sldId="303"/>
            <ac:spMk id="11" creationId="{5F9F37E5-937C-6549-127B-A6DA2142E005}"/>
          </ac:spMkLst>
        </pc:spChg>
        <pc:spChg chg="add del mod">
          <ac:chgData name="Feracor, James" userId="84027bb8-3bf2-4d48-b8cd-9732617c25f2" providerId="ADAL" clId="{A38A4D00-6B00-40C4-A974-6C984785B024}" dt="2023-06-07T17:21:24.288" v="1222"/>
          <ac:spMkLst>
            <pc:docMk/>
            <pc:sldMk cId="320502252" sldId="303"/>
            <ac:spMk id="12" creationId="{F8898876-9328-D381-C2CF-E3319FF9D3FA}"/>
          </ac:spMkLst>
        </pc:spChg>
        <pc:spChg chg="add mod">
          <ac:chgData name="Feracor, James" userId="84027bb8-3bf2-4d48-b8cd-9732617c25f2" providerId="ADAL" clId="{A38A4D00-6B00-40C4-A974-6C984785B024}" dt="2023-06-07T17:21:38.869" v="1241" actId="20577"/>
          <ac:spMkLst>
            <pc:docMk/>
            <pc:sldMk cId="320502252" sldId="303"/>
            <ac:spMk id="14" creationId="{855BFCD5-9187-D844-1C4C-B2A409293E50}"/>
          </ac:spMkLst>
        </pc:spChg>
        <pc:spChg chg="add del mod">
          <ac:chgData name="Feracor, James" userId="84027bb8-3bf2-4d48-b8cd-9732617c25f2" providerId="ADAL" clId="{A38A4D00-6B00-40C4-A974-6C984785B024}" dt="2023-06-07T17:49:06.621" v="2858"/>
          <ac:spMkLst>
            <pc:docMk/>
            <pc:sldMk cId="320502252" sldId="303"/>
            <ac:spMk id="16" creationId="{01B9FA81-8336-E2F5-7024-9E91DE0ED235}"/>
          </ac:spMkLst>
        </pc:spChg>
        <pc:spChg chg="add mod">
          <ac:chgData name="Feracor, James" userId="84027bb8-3bf2-4d48-b8cd-9732617c25f2" providerId="ADAL" clId="{A38A4D00-6B00-40C4-A974-6C984785B024}" dt="2023-06-07T17:49:12.733" v="2860"/>
          <ac:spMkLst>
            <pc:docMk/>
            <pc:sldMk cId="320502252" sldId="303"/>
            <ac:spMk id="18" creationId="{E8A24C1C-D505-B656-F4EE-02A7D2D6A66E}"/>
          </ac:spMkLst>
        </pc:spChg>
        <pc:spChg chg="add del mod">
          <ac:chgData name="Feracor, James" userId="84027bb8-3bf2-4d48-b8cd-9732617c25f2" providerId="ADAL" clId="{A38A4D00-6B00-40C4-A974-6C984785B024}" dt="2023-06-08T23:32:09.385" v="7936" actId="478"/>
          <ac:spMkLst>
            <pc:docMk/>
            <pc:sldMk cId="320502252" sldId="303"/>
            <ac:spMk id="20" creationId="{79F0ECC2-0C2E-7989-A3E7-9E446405EAC7}"/>
          </ac:spMkLst>
        </pc:spChg>
        <pc:spChg chg="add mod">
          <ac:chgData name="Feracor, James" userId="84027bb8-3bf2-4d48-b8cd-9732617c25f2" providerId="ADAL" clId="{A38A4D00-6B00-40C4-A974-6C984785B024}" dt="2023-06-08T23:32:10.147" v="7937"/>
          <ac:spMkLst>
            <pc:docMk/>
            <pc:sldMk cId="320502252" sldId="303"/>
            <ac:spMk id="22" creationId="{4D273E3B-ED8E-DCFC-64B9-7681F7C9DC53}"/>
          </ac:spMkLst>
        </pc:spChg>
        <pc:spChg chg="mod">
          <ac:chgData name="Feracor, James" userId="84027bb8-3bf2-4d48-b8cd-9732617c25f2" providerId="ADAL" clId="{A38A4D00-6B00-40C4-A974-6C984785B024}" dt="2023-06-09T17:36:40.392" v="9550" actId="20577"/>
          <ac:spMkLst>
            <pc:docMk/>
            <pc:sldMk cId="320502252" sldId="303"/>
            <ac:spMk id="23" creationId="{62D220D1-2663-C449-0BFE-6AB8C246852B}"/>
          </ac:spMkLst>
        </pc:spChg>
        <pc:picChg chg="add mod">
          <ac:chgData name="Feracor, James" userId="84027bb8-3bf2-4d48-b8cd-9732617c25f2" providerId="ADAL" clId="{A38A4D00-6B00-40C4-A974-6C984785B024}" dt="2023-06-07T17:03:29.356" v="518"/>
          <ac:picMkLst>
            <pc:docMk/>
            <pc:sldMk cId="320502252" sldId="303"/>
            <ac:picMk id="2" creationId="{8A968CAB-1C7A-19CB-B702-301403DCEE06}"/>
          </ac:picMkLst>
        </pc:picChg>
        <pc:picChg chg="mod">
          <ac:chgData name="Feracor, James" userId="84027bb8-3bf2-4d48-b8cd-9732617c25f2" providerId="ADAL" clId="{A38A4D00-6B00-40C4-A974-6C984785B024}" dt="2023-06-08T23:32:19.880" v="7943" actId="1076"/>
          <ac:picMkLst>
            <pc:docMk/>
            <pc:sldMk cId="320502252" sldId="303"/>
            <ac:picMk id="3" creationId="{930E29D9-B89E-549A-52B6-766C9DC5E093}"/>
          </ac:picMkLst>
        </pc:picChg>
      </pc:sldChg>
      <pc:sldChg chg="addSp delSp modSp mod">
        <pc:chgData name="Feracor, James" userId="84027bb8-3bf2-4d48-b8cd-9732617c25f2" providerId="ADAL" clId="{A38A4D00-6B00-40C4-A974-6C984785B024}" dt="2023-06-09T17:36:48.910" v="9553" actId="20577"/>
        <pc:sldMkLst>
          <pc:docMk/>
          <pc:sldMk cId="2627799824" sldId="304"/>
        </pc:sldMkLst>
        <pc:spChg chg="add mod">
          <ac:chgData name="Feracor, James" userId="84027bb8-3bf2-4d48-b8cd-9732617c25f2" providerId="ADAL" clId="{A38A4D00-6B00-40C4-A974-6C984785B024}" dt="2023-06-07T17:24:37.906" v="1452" actId="1076"/>
          <ac:spMkLst>
            <pc:docMk/>
            <pc:sldMk cId="2627799824" sldId="304"/>
            <ac:spMk id="7" creationId="{F441EFAA-F2EF-4B14-25E1-0788073CAFA4}"/>
          </ac:spMkLst>
        </pc:spChg>
        <pc:spChg chg="add mod">
          <ac:chgData name="Feracor, James" userId="84027bb8-3bf2-4d48-b8cd-9732617c25f2" providerId="ADAL" clId="{A38A4D00-6B00-40C4-A974-6C984785B024}" dt="2023-06-07T17:24:37.906" v="1452" actId="1076"/>
          <ac:spMkLst>
            <pc:docMk/>
            <pc:sldMk cId="2627799824" sldId="304"/>
            <ac:spMk id="8" creationId="{626BFBD0-CB27-BDF2-5025-C86377EAB18D}"/>
          </ac:spMkLst>
        </pc:spChg>
        <pc:spChg chg="add mod">
          <ac:chgData name="Feracor, James" userId="84027bb8-3bf2-4d48-b8cd-9732617c25f2" providerId="ADAL" clId="{A38A4D00-6B00-40C4-A974-6C984785B024}" dt="2023-06-07T17:25:05.445" v="1466" actId="6549"/>
          <ac:spMkLst>
            <pc:docMk/>
            <pc:sldMk cId="2627799824" sldId="304"/>
            <ac:spMk id="9" creationId="{879EFD76-2ED9-D3E0-B0F8-FB62541DD170}"/>
          </ac:spMkLst>
        </pc:spChg>
        <pc:spChg chg="add mod">
          <ac:chgData name="Feracor, James" userId="84027bb8-3bf2-4d48-b8cd-9732617c25f2" providerId="ADAL" clId="{A38A4D00-6B00-40C4-A974-6C984785B024}" dt="2023-06-07T17:24:44.491" v="1454" actId="20577"/>
          <ac:spMkLst>
            <pc:docMk/>
            <pc:sldMk cId="2627799824" sldId="304"/>
            <ac:spMk id="10" creationId="{42B5D16A-FF3F-5FA2-174A-7CDDD63E80EF}"/>
          </ac:spMkLst>
        </pc:spChg>
        <pc:spChg chg="add del mod">
          <ac:chgData name="Feracor, James" userId="84027bb8-3bf2-4d48-b8cd-9732617c25f2" providerId="ADAL" clId="{A38A4D00-6B00-40C4-A974-6C984785B024}" dt="2023-06-07T17:24:24.117" v="1439" actId="478"/>
          <ac:spMkLst>
            <pc:docMk/>
            <pc:sldMk cId="2627799824" sldId="304"/>
            <ac:spMk id="11" creationId="{5E27320F-1200-7CFE-7C24-010831F54B28}"/>
          </ac:spMkLst>
        </pc:spChg>
        <pc:spChg chg="add del mod">
          <ac:chgData name="Feracor, James" userId="84027bb8-3bf2-4d48-b8cd-9732617c25f2" providerId="ADAL" clId="{A38A4D00-6B00-40C4-A974-6C984785B024}" dt="2023-06-07T17:24:24.999" v="1440" actId="478"/>
          <ac:spMkLst>
            <pc:docMk/>
            <pc:sldMk cId="2627799824" sldId="304"/>
            <ac:spMk id="12" creationId="{403DCB27-607D-AC3C-2BD6-BF79874E82B7}"/>
          </ac:spMkLst>
        </pc:spChg>
        <pc:spChg chg="add mod">
          <ac:chgData name="Feracor, James" userId="84027bb8-3bf2-4d48-b8cd-9732617c25f2" providerId="ADAL" clId="{A38A4D00-6B00-40C4-A974-6C984785B024}" dt="2023-06-08T23:32:48.407" v="7953" actId="1076"/>
          <ac:spMkLst>
            <pc:docMk/>
            <pc:sldMk cId="2627799824" sldId="304"/>
            <ac:spMk id="13" creationId="{9EC07608-5676-22C8-C3FA-64305DFA09C9}"/>
          </ac:spMkLst>
        </pc:spChg>
        <pc:spChg chg="add mod">
          <ac:chgData name="Feracor, James" userId="84027bb8-3bf2-4d48-b8cd-9732617c25f2" providerId="ADAL" clId="{A38A4D00-6B00-40C4-A974-6C984785B024}" dt="2023-06-07T17:49:45.937" v="2869" actId="2085"/>
          <ac:spMkLst>
            <pc:docMk/>
            <pc:sldMk cId="2627799824" sldId="304"/>
            <ac:spMk id="14" creationId="{D754211A-F427-D90C-7853-799F5351A69E}"/>
          </ac:spMkLst>
        </pc:spChg>
        <pc:spChg chg="add mod">
          <ac:chgData name="Feracor, James" userId="84027bb8-3bf2-4d48-b8cd-9732617c25f2" providerId="ADAL" clId="{A38A4D00-6B00-40C4-A974-6C984785B024}" dt="2023-06-08T23:32:48.407" v="7953" actId="1076"/>
          <ac:spMkLst>
            <pc:docMk/>
            <pc:sldMk cId="2627799824" sldId="304"/>
            <ac:spMk id="15" creationId="{1AB2193F-873B-1805-894A-E7EC32F90AA0}"/>
          </ac:spMkLst>
        </pc:spChg>
        <pc:spChg chg="mod">
          <ac:chgData name="Feracor, James" userId="84027bb8-3bf2-4d48-b8cd-9732617c25f2" providerId="ADAL" clId="{A38A4D00-6B00-40C4-A974-6C984785B024}" dt="2023-06-09T17:36:48.910" v="9553" actId="20577"/>
          <ac:spMkLst>
            <pc:docMk/>
            <pc:sldMk cId="2627799824" sldId="304"/>
            <ac:spMk id="23" creationId="{62D220D1-2663-C449-0BFE-6AB8C246852B}"/>
          </ac:spMkLst>
        </pc:spChg>
        <pc:grpChg chg="mod">
          <ac:chgData name="Feracor, James" userId="84027bb8-3bf2-4d48-b8cd-9732617c25f2" providerId="ADAL" clId="{A38A4D00-6B00-40C4-A974-6C984785B024}" dt="2023-06-08T23:32:56.875" v="7966" actId="14100"/>
          <ac:grpSpMkLst>
            <pc:docMk/>
            <pc:sldMk cId="2627799824" sldId="304"/>
            <ac:grpSpMk id="5" creationId="{6064020B-6AE3-D524-5EC9-D3D8D82BB643}"/>
          </ac:grpSpMkLst>
        </pc:grpChg>
        <pc:picChg chg="add del mod">
          <ac:chgData name="Feracor, James" userId="84027bb8-3bf2-4d48-b8cd-9732617c25f2" providerId="ADAL" clId="{A38A4D00-6B00-40C4-A974-6C984785B024}" dt="2023-06-07T17:03:47.720" v="524"/>
          <ac:picMkLst>
            <pc:docMk/>
            <pc:sldMk cId="2627799824" sldId="304"/>
            <ac:picMk id="2" creationId="{0BC631F0-755E-2603-F9A1-5F16F0CBFABD}"/>
          </ac:picMkLst>
        </pc:picChg>
        <pc:picChg chg="add mod">
          <ac:chgData name="Feracor, James" userId="84027bb8-3bf2-4d48-b8cd-9732617c25f2" providerId="ADAL" clId="{A38A4D00-6B00-40C4-A974-6C984785B024}" dt="2023-06-07T17:03:50.016" v="525"/>
          <ac:picMkLst>
            <pc:docMk/>
            <pc:sldMk cId="2627799824" sldId="304"/>
            <ac:picMk id="6" creationId="{ACE15FB1-37F3-8B11-FEC5-CAA1B4D18237}"/>
          </ac:picMkLst>
        </pc:picChg>
      </pc:sldChg>
      <pc:sldChg chg="addSp delSp modSp mod">
        <pc:chgData name="Feracor, James" userId="84027bb8-3bf2-4d48-b8cd-9732617c25f2" providerId="ADAL" clId="{A38A4D00-6B00-40C4-A974-6C984785B024}" dt="2023-06-09T17:36:45.878" v="9552" actId="20577"/>
        <pc:sldMkLst>
          <pc:docMk/>
          <pc:sldMk cId="1876451904" sldId="305"/>
        </pc:sldMkLst>
        <pc:spChg chg="add mod">
          <ac:chgData name="Feracor, James" userId="84027bb8-3bf2-4d48-b8cd-9732617c25f2" providerId="ADAL" clId="{A38A4D00-6B00-40C4-A974-6C984785B024}" dt="2023-06-07T17:23:01.910" v="1344" actId="20577"/>
          <ac:spMkLst>
            <pc:docMk/>
            <pc:sldMk cId="1876451904" sldId="305"/>
            <ac:spMk id="11" creationId="{FAB3B78C-8616-01A5-2A0D-1808B72CE36A}"/>
          </ac:spMkLst>
        </pc:spChg>
        <pc:spChg chg="add mod">
          <ac:chgData name="Feracor, James" userId="84027bb8-3bf2-4d48-b8cd-9732617c25f2" providerId="ADAL" clId="{A38A4D00-6B00-40C4-A974-6C984785B024}" dt="2023-06-07T17:23:06.666" v="1359" actId="20577"/>
          <ac:spMkLst>
            <pc:docMk/>
            <pc:sldMk cId="1876451904" sldId="305"/>
            <ac:spMk id="12" creationId="{E94A0A04-2780-7589-60EE-7D8F2CE9B844}"/>
          </ac:spMkLst>
        </pc:spChg>
        <pc:spChg chg="add mod">
          <ac:chgData name="Feracor, James" userId="84027bb8-3bf2-4d48-b8cd-9732617c25f2" providerId="ADAL" clId="{A38A4D00-6B00-40C4-A974-6C984785B024}" dt="2023-06-07T17:23:16.841" v="1383" actId="14100"/>
          <ac:spMkLst>
            <pc:docMk/>
            <pc:sldMk cId="1876451904" sldId="305"/>
            <ac:spMk id="13" creationId="{FE0E0E9C-A3C9-CB13-E65F-2A95437B8CD1}"/>
          </ac:spMkLst>
        </pc:spChg>
        <pc:spChg chg="add mod">
          <ac:chgData name="Feracor, James" userId="84027bb8-3bf2-4d48-b8cd-9732617c25f2" providerId="ADAL" clId="{A38A4D00-6B00-40C4-A974-6C984785B024}" dt="2023-06-07T17:22:43.555" v="1326"/>
          <ac:spMkLst>
            <pc:docMk/>
            <pc:sldMk cId="1876451904" sldId="305"/>
            <ac:spMk id="14" creationId="{C188295D-5252-12FF-FC15-4E8897F9205B}"/>
          </ac:spMkLst>
        </pc:spChg>
        <pc:spChg chg="add mod">
          <ac:chgData name="Feracor, James" userId="84027bb8-3bf2-4d48-b8cd-9732617c25f2" providerId="ADAL" clId="{A38A4D00-6B00-40C4-A974-6C984785B024}" dt="2023-06-07T17:23:33.476" v="1393" actId="1076"/>
          <ac:spMkLst>
            <pc:docMk/>
            <pc:sldMk cId="1876451904" sldId="305"/>
            <ac:spMk id="15" creationId="{F498BE52-7F57-601C-1744-F0A23A21EAAA}"/>
          </ac:spMkLst>
        </pc:spChg>
        <pc:spChg chg="add mod">
          <ac:chgData name="Feracor, James" userId="84027bb8-3bf2-4d48-b8cd-9732617c25f2" providerId="ADAL" clId="{A38A4D00-6B00-40C4-A974-6C984785B024}" dt="2023-06-07T17:23:37.068" v="1395" actId="1076"/>
          <ac:spMkLst>
            <pc:docMk/>
            <pc:sldMk cId="1876451904" sldId="305"/>
            <ac:spMk id="16" creationId="{6F831341-A3CE-EE32-2CC9-E282AABF26BD}"/>
          </ac:spMkLst>
        </pc:spChg>
        <pc:spChg chg="add mod">
          <ac:chgData name="Feracor, James" userId="84027bb8-3bf2-4d48-b8cd-9732617c25f2" providerId="ADAL" clId="{A38A4D00-6B00-40C4-A974-6C984785B024}" dt="2023-06-07T17:49:15.964" v="2862"/>
          <ac:spMkLst>
            <pc:docMk/>
            <pc:sldMk cId="1876451904" sldId="305"/>
            <ac:spMk id="17" creationId="{3904E78B-11EC-3383-27ED-E9C2AF64D5D6}"/>
          </ac:spMkLst>
        </pc:spChg>
        <pc:spChg chg="add del mod">
          <ac:chgData name="Feracor, James" userId="84027bb8-3bf2-4d48-b8cd-9732617c25f2" providerId="ADAL" clId="{A38A4D00-6B00-40C4-A974-6C984785B024}" dt="2023-06-07T17:50:02.343" v="2872" actId="478"/>
          <ac:spMkLst>
            <pc:docMk/>
            <pc:sldMk cId="1876451904" sldId="305"/>
            <ac:spMk id="18" creationId="{DA8AF5EC-A8E4-BFDF-FFC1-8B9AFE3AD937}"/>
          </ac:spMkLst>
        </pc:spChg>
        <pc:spChg chg="add mod">
          <ac:chgData name="Feracor, James" userId="84027bb8-3bf2-4d48-b8cd-9732617c25f2" providerId="ADAL" clId="{A38A4D00-6B00-40C4-A974-6C984785B024}" dt="2023-06-07T17:50:25.368" v="2878" actId="14100"/>
          <ac:spMkLst>
            <pc:docMk/>
            <pc:sldMk cId="1876451904" sldId="305"/>
            <ac:spMk id="19" creationId="{51505AAA-1751-2028-BD62-77D016452564}"/>
          </ac:spMkLst>
        </pc:spChg>
        <pc:spChg chg="add mod">
          <ac:chgData name="Feracor, James" userId="84027bb8-3bf2-4d48-b8cd-9732617c25f2" providerId="ADAL" clId="{A38A4D00-6B00-40C4-A974-6C984785B024}" dt="2023-06-08T23:32:33.447" v="7947"/>
          <ac:spMkLst>
            <pc:docMk/>
            <pc:sldMk cId="1876451904" sldId="305"/>
            <ac:spMk id="20" creationId="{45587DC8-FC0D-CB1B-C884-EB248D20BDDD}"/>
          </ac:spMkLst>
        </pc:spChg>
        <pc:spChg chg="mod">
          <ac:chgData name="Feracor, James" userId="84027bb8-3bf2-4d48-b8cd-9732617c25f2" providerId="ADAL" clId="{A38A4D00-6B00-40C4-A974-6C984785B024}" dt="2023-06-09T17:36:45.878" v="9552" actId="20577"/>
          <ac:spMkLst>
            <pc:docMk/>
            <pc:sldMk cId="1876451904" sldId="305"/>
            <ac:spMk id="23" creationId="{62D220D1-2663-C449-0BFE-6AB8C246852B}"/>
          </ac:spMkLst>
        </pc:spChg>
        <pc:picChg chg="mod">
          <ac:chgData name="Feracor, James" userId="84027bb8-3bf2-4d48-b8cd-9732617c25f2" providerId="ADAL" clId="{A38A4D00-6B00-40C4-A974-6C984785B024}" dt="2023-06-07T17:22:56.789" v="1329" actId="1076"/>
          <ac:picMkLst>
            <pc:docMk/>
            <pc:sldMk cId="1876451904" sldId="305"/>
            <ac:picMk id="3" creationId="{A0DEC5A5-F8D0-7728-A97E-2658EDB04DFD}"/>
          </ac:picMkLst>
        </pc:picChg>
        <pc:picChg chg="add mod">
          <ac:chgData name="Feracor, James" userId="84027bb8-3bf2-4d48-b8cd-9732617c25f2" providerId="ADAL" clId="{A38A4D00-6B00-40C4-A974-6C984785B024}" dt="2023-06-07T17:03:32.438" v="520"/>
          <ac:picMkLst>
            <pc:docMk/>
            <pc:sldMk cId="1876451904" sldId="305"/>
            <ac:picMk id="9" creationId="{C21A0D05-C508-BC5F-5F6F-09ACC66BA3ED}"/>
          </ac:picMkLst>
        </pc:picChg>
        <pc:picChg chg="add del mod">
          <ac:chgData name="Feracor, James" userId="84027bb8-3bf2-4d48-b8cd-9732617c25f2" providerId="ADAL" clId="{A38A4D00-6B00-40C4-A974-6C984785B024}" dt="2023-06-07T17:03:36.129" v="522"/>
          <ac:picMkLst>
            <pc:docMk/>
            <pc:sldMk cId="1876451904" sldId="305"/>
            <ac:picMk id="10" creationId="{6029C2A1-1756-E517-2974-4D266964C64C}"/>
          </ac:picMkLst>
        </pc:picChg>
      </pc:sldChg>
      <pc:sldChg chg="addSp modSp del mod ord">
        <pc:chgData name="Feracor, James" userId="84027bb8-3bf2-4d48-b8cd-9732617c25f2" providerId="ADAL" clId="{A38A4D00-6B00-40C4-A974-6C984785B024}" dt="2023-06-09T17:32:19.458" v="9512" actId="47"/>
        <pc:sldMkLst>
          <pc:docMk/>
          <pc:sldMk cId="2317533764" sldId="306"/>
        </pc:sldMkLst>
        <pc:spChg chg="mod">
          <ac:chgData name="Feracor, James" userId="84027bb8-3bf2-4d48-b8cd-9732617c25f2" providerId="ADAL" clId="{A38A4D00-6B00-40C4-A974-6C984785B024}" dt="2023-06-09T17:31:46.177" v="9463" actId="6549"/>
          <ac:spMkLst>
            <pc:docMk/>
            <pc:sldMk cId="2317533764" sldId="306"/>
            <ac:spMk id="2" creationId="{FD5D4D84-0B43-E356-E290-F7F18B7C4C70}"/>
          </ac:spMkLst>
        </pc:spChg>
        <pc:picChg chg="add mod">
          <ac:chgData name="Feracor, James" userId="84027bb8-3bf2-4d48-b8cd-9732617c25f2" providerId="ADAL" clId="{A38A4D00-6B00-40C4-A974-6C984785B024}" dt="2023-06-09T17:29:53.422" v="9454"/>
          <ac:picMkLst>
            <pc:docMk/>
            <pc:sldMk cId="2317533764" sldId="306"/>
            <ac:picMk id="3" creationId="{333DAAA2-36E9-139A-8481-94F7444C0C97}"/>
          </ac:picMkLst>
        </pc:picChg>
      </pc:sldChg>
      <pc:sldChg chg="addSp modSp mod">
        <pc:chgData name="Feracor, James" userId="84027bb8-3bf2-4d48-b8cd-9732617c25f2" providerId="ADAL" clId="{A38A4D00-6B00-40C4-A974-6C984785B024}" dt="2023-06-07T17:37:16.058" v="2259" actId="20577"/>
        <pc:sldMkLst>
          <pc:docMk/>
          <pc:sldMk cId="1557522118" sldId="307"/>
        </pc:sldMkLst>
        <pc:spChg chg="add mod">
          <ac:chgData name="Feracor, James" userId="84027bb8-3bf2-4d48-b8cd-9732617c25f2" providerId="ADAL" clId="{A38A4D00-6B00-40C4-A974-6C984785B024}" dt="2023-06-07T17:30:47.969" v="1883" actId="1076"/>
          <ac:spMkLst>
            <pc:docMk/>
            <pc:sldMk cId="1557522118" sldId="307"/>
            <ac:spMk id="4" creationId="{5231A623-9589-5D89-56CF-7CDE80314F3F}"/>
          </ac:spMkLst>
        </pc:spChg>
        <pc:spChg chg="mod">
          <ac:chgData name="Feracor, James" userId="84027bb8-3bf2-4d48-b8cd-9732617c25f2" providerId="ADAL" clId="{A38A4D00-6B00-40C4-A974-6C984785B024}" dt="2023-06-07T17:27:58.409" v="1697" actId="1076"/>
          <ac:spMkLst>
            <pc:docMk/>
            <pc:sldMk cId="1557522118" sldId="307"/>
            <ac:spMk id="5" creationId="{AB33214F-DC3E-B8A4-03D2-8E91A0F9A167}"/>
          </ac:spMkLst>
        </pc:spChg>
        <pc:spChg chg="add mod">
          <ac:chgData name="Feracor, James" userId="84027bb8-3bf2-4d48-b8cd-9732617c25f2" providerId="ADAL" clId="{A38A4D00-6B00-40C4-A974-6C984785B024}" dt="2023-06-07T17:37:16.058" v="2259" actId="20577"/>
          <ac:spMkLst>
            <pc:docMk/>
            <pc:sldMk cId="1557522118" sldId="307"/>
            <ac:spMk id="8" creationId="{1086E3A7-CB39-73AD-10BB-6DBB9D510FC8}"/>
          </ac:spMkLst>
        </pc:spChg>
        <pc:spChg chg="mod">
          <ac:chgData name="Feracor, James" userId="84027bb8-3bf2-4d48-b8cd-9732617c25f2" providerId="ADAL" clId="{A38A4D00-6B00-40C4-A974-6C984785B024}" dt="2023-06-07T17:31:11.892" v="1892" actId="1076"/>
          <ac:spMkLst>
            <pc:docMk/>
            <pc:sldMk cId="1557522118" sldId="307"/>
            <ac:spMk id="14" creationId="{712F9FC5-C043-EC29-9009-DCF7EBADC1B2}"/>
          </ac:spMkLst>
        </pc:spChg>
        <pc:spChg chg="add mod">
          <ac:chgData name="Feracor, James" userId="84027bb8-3bf2-4d48-b8cd-9732617c25f2" providerId="ADAL" clId="{A38A4D00-6B00-40C4-A974-6C984785B024}" dt="2023-06-07T17:30:41.282" v="1880" actId="1076"/>
          <ac:spMkLst>
            <pc:docMk/>
            <pc:sldMk cId="1557522118" sldId="307"/>
            <ac:spMk id="22" creationId="{7CF4F63E-5E58-3ACE-0652-46DE7EB92715}"/>
          </ac:spMkLst>
        </pc:spChg>
        <pc:picChg chg="add mod">
          <ac:chgData name="Feracor, James" userId="84027bb8-3bf2-4d48-b8cd-9732617c25f2" providerId="ADAL" clId="{A38A4D00-6B00-40C4-A974-6C984785B024}" dt="2023-06-07T17:03:24.873" v="516"/>
          <ac:picMkLst>
            <pc:docMk/>
            <pc:sldMk cId="1557522118" sldId="307"/>
            <ac:picMk id="2" creationId="{68A524D0-DFA7-831C-8C2C-CCFC24CE198B}"/>
          </ac:picMkLst>
        </pc:picChg>
        <pc:cxnChg chg="add mod">
          <ac:chgData name="Feracor, James" userId="84027bb8-3bf2-4d48-b8cd-9732617c25f2" providerId="ADAL" clId="{A38A4D00-6B00-40C4-A974-6C984785B024}" dt="2023-06-07T17:28:36.154" v="1702" actId="692"/>
          <ac:cxnSpMkLst>
            <pc:docMk/>
            <pc:sldMk cId="1557522118" sldId="307"/>
            <ac:cxnSpMk id="12" creationId="{F6C482CF-2EC3-7834-7F83-7340DB541F1F}"/>
          </ac:cxnSpMkLst>
        </pc:cxnChg>
        <pc:cxnChg chg="add mod">
          <ac:chgData name="Feracor, James" userId="84027bb8-3bf2-4d48-b8cd-9732617c25f2" providerId="ADAL" clId="{A38A4D00-6B00-40C4-A974-6C984785B024}" dt="2023-06-07T17:30:35.134" v="1878" actId="1076"/>
          <ac:cxnSpMkLst>
            <pc:docMk/>
            <pc:sldMk cId="1557522118" sldId="307"/>
            <ac:cxnSpMk id="16" creationId="{9D9BE67C-5281-E983-2D29-FD45D6381807}"/>
          </ac:cxnSpMkLst>
        </pc:cxnChg>
        <pc:cxnChg chg="add mod">
          <ac:chgData name="Feracor, James" userId="84027bb8-3bf2-4d48-b8cd-9732617c25f2" providerId="ADAL" clId="{A38A4D00-6B00-40C4-A974-6C984785B024}" dt="2023-06-07T17:30:44.125" v="1881" actId="14100"/>
          <ac:cxnSpMkLst>
            <pc:docMk/>
            <pc:sldMk cId="1557522118" sldId="307"/>
            <ac:cxnSpMk id="24" creationId="{FEF3D869-5B26-0845-27CD-8DC2A1C8430F}"/>
          </ac:cxnSpMkLst>
        </pc:cxnChg>
        <pc:cxnChg chg="add mod">
          <ac:chgData name="Feracor, James" userId="84027bb8-3bf2-4d48-b8cd-9732617c25f2" providerId="ADAL" clId="{A38A4D00-6B00-40C4-A974-6C984785B024}" dt="2023-06-07T17:30:53.193" v="1885" actId="14100"/>
          <ac:cxnSpMkLst>
            <pc:docMk/>
            <pc:sldMk cId="1557522118" sldId="307"/>
            <ac:cxnSpMk id="33" creationId="{7590202F-1A5B-EFDB-0D42-6E339B5B441B}"/>
          </ac:cxnSpMkLst>
        </pc:cxnChg>
        <pc:cxnChg chg="add mod">
          <ac:chgData name="Feracor, James" userId="84027bb8-3bf2-4d48-b8cd-9732617c25f2" providerId="ADAL" clId="{A38A4D00-6B00-40C4-A974-6C984785B024}" dt="2023-06-07T17:31:21.357" v="1894" actId="208"/>
          <ac:cxnSpMkLst>
            <pc:docMk/>
            <pc:sldMk cId="1557522118" sldId="307"/>
            <ac:cxnSpMk id="36" creationId="{0CD826B3-204B-16C4-4C4D-40B93617E3F4}"/>
          </ac:cxnSpMkLst>
        </pc:cxnChg>
      </pc:sldChg>
      <pc:sldChg chg="addSp delSp modSp new del mod ord modNotesTx">
        <pc:chgData name="Feracor, James" userId="84027bb8-3bf2-4d48-b8cd-9732617c25f2" providerId="ADAL" clId="{A38A4D00-6B00-40C4-A974-6C984785B024}" dt="2023-06-08T17:42:59.497" v="4528" actId="47"/>
        <pc:sldMkLst>
          <pc:docMk/>
          <pc:sldMk cId="4153595541" sldId="308"/>
        </pc:sldMkLst>
        <pc:spChg chg="del">
          <ac:chgData name="Feracor, James" userId="84027bb8-3bf2-4d48-b8cd-9732617c25f2" providerId="ADAL" clId="{A38A4D00-6B00-40C4-A974-6C984785B024}" dt="2023-06-08T16:26:34.567" v="4114" actId="478"/>
          <ac:spMkLst>
            <pc:docMk/>
            <pc:sldMk cId="4153595541" sldId="308"/>
            <ac:spMk id="2" creationId="{ED5D3228-C07E-C43D-F3C1-410EAC2518D5}"/>
          </ac:spMkLst>
        </pc:spChg>
        <pc:spChg chg="add mod">
          <ac:chgData name="Feracor, James" userId="84027bb8-3bf2-4d48-b8cd-9732617c25f2" providerId="ADAL" clId="{A38A4D00-6B00-40C4-A974-6C984785B024}" dt="2023-06-08T16:26:32.772" v="4113" actId="20577"/>
          <ac:spMkLst>
            <pc:docMk/>
            <pc:sldMk cId="4153595541" sldId="308"/>
            <ac:spMk id="3" creationId="{E7AE41F5-4309-B69E-0C05-1D6FEE0A0423}"/>
          </ac:spMkLst>
        </pc:spChg>
        <pc:spChg chg="mod topLvl">
          <ac:chgData name="Feracor, James" userId="84027bb8-3bf2-4d48-b8cd-9732617c25f2" providerId="ADAL" clId="{A38A4D00-6B00-40C4-A974-6C984785B024}" dt="2023-06-08T17:41:49.313" v="4515" actId="1076"/>
          <ac:spMkLst>
            <pc:docMk/>
            <pc:sldMk cId="4153595541" sldId="308"/>
            <ac:spMk id="5" creationId="{9008032F-5698-347C-D930-1687A0C7DC85}"/>
          </ac:spMkLst>
        </pc:spChg>
        <pc:spChg chg="mod topLvl">
          <ac:chgData name="Feracor, James" userId="84027bb8-3bf2-4d48-b8cd-9732617c25f2" providerId="ADAL" clId="{A38A4D00-6B00-40C4-A974-6C984785B024}" dt="2023-06-08T17:41:49.313" v="4515" actId="1076"/>
          <ac:spMkLst>
            <pc:docMk/>
            <pc:sldMk cId="4153595541" sldId="308"/>
            <ac:spMk id="6" creationId="{B33B8701-1FE0-FFC3-4108-E3295512A1FD}"/>
          </ac:spMkLst>
        </pc:spChg>
        <pc:spChg chg="mod topLvl">
          <ac:chgData name="Feracor, James" userId="84027bb8-3bf2-4d48-b8cd-9732617c25f2" providerId="ADAL" clId="{A38A4D00-6B00-40C4-A974-6C984785B024}" dt="2023-06-08T17:41:49.313" v="4515" actId="1076"/>
          <ac:spMkLst>
            <pc:docMk/>
            <pc:sldMk cId="4153595541" sldId="308"/>
            <ac:spMk id="7" creationId="{A74C1EA7-8D9F-B901-A4EA-7EFC62B96596}"/>
          </ac:spMkLst>
        </pc:spChg>
        <pc:spChg chg="mod topLvl">
          <ac:chgData name="Feracor, James" userId="84027bb8-3bf2-4d48-b8cd-9732617c25f2" providerId="ADAL" clId="{A38A4D00-6B00-40C4-A974-6C984785B024}" dt="2023-06-08T17:41:49.313" v="4515" actId="1076"/>
          <ac:spMkLst>
            <pc:docMk/>
            <pc:sldMk cId="4153595541" sldId="308"/>
            <ac:spMk id="8" creationId="{7ADF4FDD-DC9B-6131-A311-0287D6C1DA34}"/>
          </ac:spMkLst>
        </pc:spChg>
        <pc:spChg chg="mod topLvl">
          <ac:chgData name="Feracor, James" userId="84027bb8-3bf2-4d48-b8cd-9732617c25f2" providerId="ADAL" clId="{A38A4D00-6B00-40C4-A974-6C984785B024}" dt="2023-06-08T17:41:49.313" v="4515" actId="1076"/>
          <ac:spMkLst>
            <pc:docMk/>
            <pc:sldMk cId="4153595541" sldId="308"/>
            <ac:spMk id="9" creationId="{75F1EA85-6255-FCFA-5C2C-048A00AD0F27}"/>
          </ac:spMkLst>
        </pc:spChg>
        <pc:spChg chg="mod topLvl">
          <ac:chgData name="Feracor, James" userId="84027bb8-3bf2-4d48-b8cd-9732617c25f2" providerId="ADAL" clId="{A38A4D00-6B00-40C4-A974-6C984785B024}" dt="2023-06-08T17:41:49.313" v="4515" actId="1076"/>
          <ac:spMkLst>
            <pc:docMk/>
            <pc:sldMk cId="4153595541" sldId="308"/>
            <ac:spMk id="10" creationId="{159AEF47-60F3-967A-5E70-81142B169A02}"/>
          </ac:spMkLst>
        </pc:spChg>
        <pc:grpChg chg="add del mod">
          <ac:chgData name="Feracor, James" userId="84027bb8-3bf2-4d48-b8cd-9732617c25f2" providerId="ADAL" clId="{A38A4D00-6B00-40C4-A974-6C984785B024}" dt="2023-06-08T17:35:26.358" v="4486" actId="165"/>
          <ac:grpSpMkLst>
            <pc:docMk/>
            <pc:sldMk cId="4153595541" sldId="308"/>
            <ac:grpSpMk id="4" creationId="{D2C9ACB5-105B-CA73-A840-4843410C4AE7}"/>
          </ac:grpSpMkLst>
        </pc:grpChg>
      </pc:sldChg>
      <pc:sldChg chg="new del">
        <pc:chgData name="Feracor, James" userId="84027bb8-3bf2-4d48-b8cd-9732617c25f2" providerId="ADAL" clId="{A38A4D00-6B00-40C4-A974-6C984785B024}" dt="2023-06-07T16:34:27.219" v="29" actId="47"/>
        <pc:sldMkLst>
          <pc:docMk/>
          <pc:sldMk cId="804764798" sldId="309"/>
        </pc:sldMkLst>
      </pc:sldChg>
      <pc:sldChg chg="addSp delSp modSp add mod">
        <pc:chgData name="Feracor, James" userId="84027bb8-3bf2-4d48-b8cd-9732617c25f2" providerId="ADAL" clId="{A38A4D00-6B00-40C4-A974-6C984785B024}" dt="2023-06-09T17:13:29.483" v="8725" actId="1076"/>
        <pc:sldMkLst>
          <pc:docMk/>
          <pc:sldMk cId="814076821" sldId="310"/>
        </pc:sldMkLst>
        <pc:spChg chg="mod">
          <ac:chgData name="Feracor, James" userId="84027bb8-3bf2-4d48-b8cd-9732617c25f2" providerId="ADAL" clId="{A38A4D00-6B00-40C4-A974-6C984785B024}" dt="2023-06-09T17:13:25.551" v="8724" actId="6549"/>
          <ac:spMkLst>
            <pc:docMk/>
            <pc:sldMk cId="814076821" sldId="310"/>
            <ac:spMk id="2" creationId="{FD5D4D84-0B43-E356-E290-F7F18B7C4C70}"/>
          </ac:spMkLst>
        </pc:spChg>
        <pc:spChg chg="add mod">
          <ac:chgData name="Feracor, James" userId="84027bb8-3bf2-4d48-b8cd-9732617c25f2" providerId="ADAL" clId="{A38A4D00-6B00-40C4-A974-6C984785B024}" dt="2023-06-07T17:16:32.307" v="1083" actId="1076"/>
          <ac:spMkLst>
            <pc:docMk/>
            <pc:sldMk cId="814076821" sldId="310"/>
            <ac:spMk id="5" creationId="{45DABFF0-3332-4309-5AB4-FBAFE793C932}"/>
          </ac:spMkLst>
        </pc:spChg>
        <pc:spChg chg="add mod">
          <ac:chgData name="Feracor, James" userId="84027bb8-3bf2-4d48-b8cd-9732617c25f2" providerId="ADAL" clId="{A38A4D00-6B00-40C4-A974-6C984785B024}" dt="2023-06-07T17:16:27.192" v="1082" actId="1036"/>
          <ac:spMkLst>
            <pc:docMk/>
            <pc:sldMk cId="814076821" sldId="310"/>
            <ac:spMk id="7" creationId="{DE36813A-0256-DBEC-56D6-5563690F0321}"/>
          </ac:spMkLst>
        </pc:spChg>
        <pc:spChg chg="del">
          <ac:chgData name="Feracor, James" userId="84027bb8-3bf2-4d48-b8cd-9732617c25f2" providerId="ADAL" clId="{A38A4D00-6B00-40C4-A974-6C984785B024}" dt="2023-06-07T17:12:34.964" v="871" actId="478"/>
          <ac:spMkLst>
            <pc:docMk/>
            <pc:sldMk cId="814076821" sldId="310"/>
            <ac:spMk id="8" creationId="{7F413D4A-9990-C6F4-5C72-E162FDAE2FCE}"/>
          </ac:spMkLst>
        </pc:spChg>
        <pc:spChg chg="add mod">
          <ac:chgData name="Feracor, James" userId="84027bb8-3bf2-4d48-b8cd-9732617c25f2" providerId="ADAL" clId="{A38A4D00-6B00-40C4-A974-6C984785B024}" dt="2023-06-09T17:13:29.483" v="8725" actId="1076"/>
          <ac:spMkLst>
            <pc:docMk/>
            <pc:sldMk cId="814076821" sldId="310"/>
            <ac:spMk id="18" creationId="{8D46DA40-BAA9-9931-B537-A3B3CCC694B8}"/>
          </ac:spMkLst>
        </pc:spChg>
        <pc:spChg chg="mod">
          <ac:chgData name="Feracor, James" userId="84027bb8-3bf2-4d48-b8cd-9732617c25f2" providerId="ADAL" clId="{A38A4D00-6B00-40C4-A974-6C984785B024}" dt="2023-06-07T17:14:08.301" v="890" actId="20577"/>
          <ac:spMkLst>
            <pc:docMk/>
            <pc:sldMk cId="814076821" sldId="310"/>
            <ac:spMk id="23" creationId="{62D220D1-2663-C449-0BFE-6AB8C246852B}"/>
          </ac:spMkLst>
        </pc:spChg>
        <pc:spChg chg="del">
          <ac:chgData name="Feracor, James" userId="84027bb8-3bf2-4d48-b8cd-9732617c25f2" providerId="ADAL" clId="{A38A4D00-6B00-40C4-A974-6C984785B024}" dt="2023-06-07T17:12:41.398" v="872" actId="478"/>
          <ac:spMkLst>
            <pc:docMk/>
            <pc:sldMk cId="814076821" sldId="310"/>
            <ac:spMk id="24" creationId="{1D37D806-6FE6-4616-8255-286FEBE066D4}"/>
          </ac:spMkLst>
        </pc:spChg>
        <pc:spChg chg="del">
          <ac:chgData name="Feracor, James" userId="84027bb8-3bf2-4d48-b8cd-9732617c25f2" providerId="ADAL" clId="{A38A4D00-6B00-40C4-A974-6C984785B024}" dt="2023-06-07T17:12:41.398" v="872" actId="478"/>
          <ac:spMkLst>
            <pc:docMk/>
            <pc:sldMk cId="814076821" sldId="310"/>
            <ac:spMk id="25" creationId="{871F83E8-8012-09E2-4800-49C8C2AF31A6}"/>
          </ac:spMkLst>
        </pc:spChg>
        <pc:grpChg chg="del">
          <ac:chgData name="Feracor, James" userId="84027bb8-3bf2-4d48-b8cd-9732617c25f2" providerId="ADAL" clId="{A38A4D00-6B00-40C4-A974-6C984785B024}" dt="2023-06-07T17:12:41.398" v="872" actId="478"/>
          <ac:grpSpMkLst>
            <pc:docMk/>
            <pc:sldMk cId="814076821" sldId="310"/>
            <ac:grpSpMk id="9" creationId="{98908900-8BE1-B295-AD20-F22EA3199BCB}"/>
          </ac:grpSpMkLst>
        </pc:grpChg>
        <pc:grpChg chg="del">
          <ac:chgData name="Feracor, James" userId="84027bb8-3bf2-4d48-b8cd-9732617c25f2" providerId="ADAL" clId="{A38A4D00-6B00-40C4-A974-6C984785B024}" dt="2023-06-07T17:16:18.285" v="1073" actId="478"/>
          <ac:grpSpMkLst>
            <pc:docMk/>
            <pc:sldMk cId="814076821" sldId="310"/>
            <ac:grpSpMk id="12" creationId="{2CC07CB4-F608-BECB-D9E8-32EDBDBE2E50}"/>
          </ac:grpSpMkLst>
        </pc:grpChg>
        <pc:picChg chg="add mod">
          <ac:chgData name="Feracor, James" userId="84027bb8-3bf2-4d48-b8cd-9732617c25f2" providerId="ADAL" clId="{A38A4D00-6B00-40C4-A974-6C984785B024}" dt="2023-06-07T17:03:02.731" v="515"/>
          <ac:picMkLst>
            <pc:docMk/>
            <pc:sldMk cId="814076821" sldId="310"/>
            <ac:picMk id="3" creationId="{F0AC7ACF-E836-03E4-8ED2-92DA494EEB7D}"/>
          </ac:picMkLst>
        </pc:picChg>
        <pc:picChg chg="del">
          <ac:chgData name="Feracor, James" userId="84027bb8-3bf2-4d48-b8cd-9732617c25f2" providerId="ADAL" clId="{A38A4D00-6B00-40C4-A974-6C984785B024}" dt="2023-06-07T17:12:41.398" v="872" actId="478"/>
          <ac:picMkLst>
            <pc:docMk/>
            <pc:sldMk cId="814076821" sldId="310"/>
            <ac:picMk id="20" creationId="{A75CBBBE-1170-8038-74E5-02F16A32D935}"/>
          </ac:picMkLst>
        </pc:picChg>
        <pc:cxnChg chg="del mod">
          <ac:chgData name="Feracor, James" userId="84027bb8-3bf2-4d48-b8cd-9732617c25f2" providerId="ADAL" clId="{A38A4D00-6B00-40C4-A974-6C984785B024}" dt="2023-06-07T17:12:41.398" v="872" actId="478"/>
          <ac:cxnSpMkLst>
            <pc:docMk/>
            <pc:sldMk cId="814076821" sldId="310"/>
            <ac:cxnSpMk id="27" creationId="{B593232A-89B2-CC5A-C80E-AA5E922929CD}"/>
          </ac:cxnSpMkLst>
        </pc:cxnChg>
      </pc:sldChg>
      <pc:sldChg chg="new del">
        <pc:chgData name="Feracor, James" userId="84027bb8-3bf2-4d48-b8cd-9732617c25f2" providerId="ADAL" clId="{A38A4D00-6B00-40C4-A974-6C984785B024}" dt="2023-06-07T17:06:20.193" v="602" actId="47"/>
        <pc:sldMkLst>
          <pc:docMk/>
          <pc:sldMk cId="347633073" sldId="311"/>
        </pc:sldMkLst>
      </pc:sldChg>
      <pc:sldChg chg="addSp delSp modSp add mod ord modNotesTx">
        <pc:chgData name="Feracor, James" userId="84027bb8-3bf2-4d48-b8cd-9732617c25f2" providerId="ADAL" clId="{A38A4D00-6B00-40C4-A974-6C984785B024}" dt="2023-06-11T23:15:13.073" v="10201" actId="6549"/>
        <pc:sldMkLst>
          <pc:docMk/>
          <pc:sldMk cId="2341007744" sldId="312"/>
        </pc:sldMkLst>
        <pc:spChg chg="del">
          <ac:chgData name="Feracor, James" userId="84027bb8-3bf2-4d48-b8cd-9732617c25f2" providerId="ADAL" clId="{A38A4D00-6B00-40C4-A974-6C984785B024}" dt="2023-06-07T17:06:14.425" v="601" actId="478"/>
          <ac:spMkLst>
            <pc:docMk/>
            <pc:sldMk cId="2341007744" sldId="312"/>
            <ac:spMk id="4" creationId="{00000000-0000-0000-0000-000000000000}"/>
          </ac:spMkLst>
        </pc:spChg>
        <pc:spChg chg="add mod">
          <ac:chgData name="Feracor, James" userId="84027bb8-3bf2-4d48-b8cd-9732617c25f2" providerId="ADAL" clId="{A38A4D00-6B00-40C4-A974-6C984785B024}" dt="2023-06-08T23:25:15.288" v="7212" actId="14100"/>
          <ac:spMkLst>
            <pc:docMk/>
            <pc:sldMk cId="2341007744" sldId="312"/>
            <ac:spMk id="8" creationId="{F700459E-D51B-CE4A-D730-DD9D1EA0CCD8}"/>
          </ac:spMkLst>
        </pc:spChg>
        <pc:spChg chg="add del mod">
          <ac:chgData name="Feracor, James" userId="84027bb8-3bf2-4d48-b8cd-9732617c25f2" providerId="ADAL" clId="{A38A4D00-6B00-40C4-A974-6C984785B024}" dt="2023-06-08T23:23:17.829" v="7056" actId="478"/>
          <ac:spMkLst>
            <pc:docMk/>
            <pc:sldMk cId="2341007744" sldId="312"/>
            <ac:spMk id="9" creationId="{B4CD2C11-04F5-1B3C-11EA-5F481C84DBE7}"/>
          </ac:spMkLst>
        </pc:spChg>
        <pc:spChg chg="del">
          <ac:chgData name="Feracor, James" userId="84027bb8-3bf2-4d48-b8cd-9732617c25f2" providerId="ADAL" clId="{A38A4D00-6B00-40C4-A974-6C984785B024}" dt="2023-06-07T17:06:14.425" v="601" actId="478"/>
          <ac:spMkLst>
            <pc:docMk/>
            <pc:sldMk cId="2341007744" sldId="312"/>
            <ac:spMk id="10" creationId="{2D7C8D54-A3E9-0663-2C12-557004D930DB}"/>
          </ac:spMkLst>
        </pc:spChg>
        <pc:spChg chg="mod">
          <ac:chgData name="Feracor, James" userId="84027bb8-3bf2-4d48-b8cd-9732617c25f2" providerId="ADAL" clId="{A38A4D00-6B00-40C4-A974-6C984785B024}" dt="2023-06-08T23:24:35.610" v="7137" actId="14100"/>
          <ac:spMkLst>
            <pc:docMk/>
            <pc:sldMk cId="2341007744" sldId="312"/>
            <ac:spMk id="23" creationId="{62D220D1-2663-C449-0BFE-6AB8C246852B}"/>
          </ac:spMkLst>
        </pc:spChg>
        <pc:grpChg chg="del">
          <ac:chgData name="Feracor, James" userId="84027bb8-3bf2-4d48-b8cd-9732617c25f2" providerId="ADAL" clId="{A38A4D00-6B00-40C4-A974-6C984785B024}" dt="2023-06-07T17:06:14.425" v="601" actId="478"/>
          <ac:grpSpMkLst>
            <pc:docMk/>
            <pc:sldMk cId="2341007744" sldId="312"/>
            <ac:grpSpMk id="22" creationId="{4CE9C533-86A3-5175-19D0-53C209AA3033}"/>
          </ac:grpSpMkLst>
        </pc:grpChg>
        <pc:picChg chg="add del mod modCrop">
          <ac:chgData name="Feracor, James" userId="84027bb8-3bf2-4d48-b8cd-9732617c25f2" providerId="ADAL" clId="{A38A4D00-6B00-40C4-A974-6C984785B024}" dt="2023-06-08T23:13:18.430" v="6068" actId="478"/>
          <ac:picMkLst>
            <pc:docMk/>
            <pc:sldMk cId="2341007744" sldId="312"/>
            <ac:picMk id="3" creationId="{54211748-6F36-10C3-52AB-64B4978A83C4}"/>
          </ac:picMkLst>
        </pc:picChg>
        <pc:picChg chg="add mod modCrop">
          <ac:chgData name="Feracor, James" userId="84027bb8-3bf2-4d48-b8cd-9732617c25f2" providerId="ADAL" clId="{A38A4D00-6B00-40C4-A974-6C984785B024}" dt="2023-06-08T23:20:23.918" v="6626" actId="1076"/>
          <ac:picMkLst>
            <pc:docMk/>
            <pc:sldMk cId="2341007744" sldId="312"/>
            <ac:picMk id="7" creationId="{2A75B39D-1669-E7F8-5669-A1039A20CBB7}"/>
          </ac:picMkLst>
        </pc:picChg>
        <pc:picChg chg="del">
          <ac:chgData name="Feracor, James" userId="84027bb8-3bf2-4d48-b8cd-9732617c25f2" providerId="ADAL" clId="{A38A4D00-6B00-40C4-A974-6C984785B024}" dt="2023-06-07T17:06:14.425" v="601" actId="478"/>
          <ac:picMkLst>
            <pc:docMk/>
            <pc:sldMk cId="2341007744" sldId="312"/>
            <ac:picMk id="20" creationId="{1CF861ED-2EC1-6D22-DE49-9A948D0F524A}"/>
          </ac:picMkLst>
        </pc:picChg>
      </pc:sldChg>
      <pc:sldChg chg="addSp delSp modSp add mod">
        <pc:chgData name="Feracor, James" userId="84027bb8-3bf2-4d48-b8cd-9732617c25f2" providerId="ADAL" clId="{A38A4D00-6B00-40C4-A974-6C984785B024}" dt="2023-06-07T17:39:09.990" v="2396" actId="20577"/>
        <pc:sldMkLst>
          <pc:docMk/>
          <pc:sldMk cId="2602070674" sldId="313"/>
        </pc:sldMkLst>
        <pc:spChg chg="del">
          <ac:chgData name="Feracor, James" userId="84027bb8-3bf2-4d48-b8cd-9732617c25f2" providerId="ADAL" clId="{A38A4D00-6B00-40C4-A974-6C984785B024}" dt="2023-06-07T17:32:09.863" v="1910" actId="478"/>
          <ac:spMkLst>
            <pc:docMk/>
            <pc:sldMk cId="2602070674" sldId="313"/>
            <ac:spMk id="4" creationId="{5231A623-9589-5D89-56CF-7CDE80314F3F}"/>
          </ac:spMkLst>
        </pc:spChg>
        <pc:spChg chg="del">
          <ac:chgData name="Feracor, James" userId="84027bb8-3bf2-4d48-b8cd-9732617c25f2" providerId="ADAL" clId="{A38A4D00-6B00-40C4-A974-6C984785B024}" dt="2023-06-07T17:32:31.005" v="1917" actId="478"/>
          <ac:spMkLst>
            <pc:docMk/>
            <pc:sldMk cId="2602070674" sldId="313"/>
            <ac:spMk id="5" creationId="{AB33214F-DC3E-B8A4-03D2-8E91A0F9A167}"/>
          </ac:spMkLst>
        </pc:spChg>
        <pc:spChg chg="mod">
          <ac:chgData name="Feracor, James" userId="84027bb8-3bf2-4d48-b8cd-9732617c25f2" providerId="ADAL" clId="{A38A4D00-6B00-40C4-A974-6C984785B024}" dt="2023-06-07T17:32:18.275" v="1913" actId="14100"/>
          <ac:spMkLst>
            <pc:docMk/>
            <pc:sldMk cId="2602070674" sldId="313"/>
            <ac:spMk id="7" creationId="{02054EAA-4FCA-23B3-6038-094E60A8774F}"/>
          </ac:spMkLst>
        </pc:spChg>
        <pc:spChg chg="del mod">
          <ac:chgData name="Feracor, James" userId="84027bb8-3bf2-4d48-b8cd-9732617c25f2" providerId="ADAL" clId="{A38A4D00-6B00-40C4-A974-6C984785B024}" dt="2023-06-07T17:34:00.152" v="2043" actId="21"/>
          <ac:spMkLst>
            <pc:docMk/>
            <pc:sldMk cId="2602070674" sldId="313"/>
            <ac:spMk id="8" creationId="{1086E3A7-CB39-73AD-10BB-6DBB9D510FC8}"/>
          </ac:spMkLst>
        </pc:spChg>
        <pc:spChg chg="del mod">
          <ac:chgData name="Feracor, James" userId="84027bb8-3bf2-4d48-b8cd-9732617c25f2" providerId="ADAL" clId="{A38A4D00-6B00-40C4-A974-6C984785B024}" dt="2023-06-07T17:32:07.291" v="1908" actId="478"/>
          <ac:spMkLst>
            <pc:docMk/>
            <pc:sldMk cId="2602070674" sldId="313"/>
            <ac:spMk id="14" creationId="{712F9FC5-C043-EC29-9009-DCF7EBADC1B2}"/>
          </ac:spMkLst>
        </pc:spChg>
        <pc:spChg chg="add mod">
          <ac:chgData name="Feracor, James" userId="84027bb8-3bf2-4d48-b8cd-9732617c25f2" providerId="ADAL" clId="{A38A4D00-6B00-40C4-A974-6C984785B024}" dt="2023-06-07T17:33:46.822" v="2030" actId="115"/>
          <ac:spMkLst>
            <pc:docMk/>
            <pc:sldMk cId="2602070674" sldId="313"/>
            <ac:spMk id="20" creationId="{8A3C82B8-83CA-20D0-8B1B-ECEA76E53B6D}"/>
          </ac:spMkLst>
        </pc:spChg>
        <pc:spChg chg="del">
          <ac:chgData name="Feracor, James" userId="84027bb8-3bf2-4d48-b8cd-9732617c25f2" providerId="ADAL" clId="{A38A4D00-6B00-40C4-A974-6C984785B024}" dt="2023-06-07T17:32:04.059" v="1905" actId="478"/>
          <ac:spMkLst>
            <pc:docMk/>
            <pc:sldMk cId="2602070674" sldId="313"/>
            <ac:spMk id="22" creationId="{7CF4F63E-5E58-3ACE-0652-46DE7EB92715}"/>
          </ac:spMkLst>
        </pc:spChg>
        <pc:spChg chg="add mod">
          <ac:chgData name="Feracor, James" userId="84027bb8-3bf2-4d48-b8cd-9732617c25f2" providerId="ADAL" clId="{A38A4D00-6B00-40C4-A974-6C984785B024}" dt="2023-06-07T17:36:06.895" v="2239" actId="1076"/>
          <ac:spMkLst>
            <pc:docMk/>
            <pc:sldMk cId="2602070674" sldId="313"/>
            <ac:spMk id="25" creationId="{85551C62-1715-ACF7-6272-9CE4EDD05FAC}"/>
          </ac:spMkLst>
        </pc:spChg>
        <pc:spChg chg="add mod">
          <ac:chgData name="Feracor, James" userId="84027bb8-3bf2-4d48-b8cd-9732617c25f2" providerId="ADAL" clId="{A38A4D00-6B00-40C4-A974-6C984785B024}" dt="2023-06-07T17:38:16.207" v="2348" actId="14100"/>
          <ac:spMkLst>
            <pc:docMk/>
            <pc:sldMk cId="2602070674" sldId="313"/>
            <ac:spMk id="26" creationId="{97FD9E3A-4D60-BCD4-FDE9-B435D48EC033}"/>
          </ac:spMkLst>
        </pc:spChg>
        <pc:spChg chg="add mod">
          <ac:chgData name="Feracor, James" userId="84027bb8-3bf2-4d48-b8cd-9732617c25f2" providerId="ADAL" clId="{A38A4D00-6B00-40C4-A974-6C984785B024}" dt="2023-06-07T17:38:03.575" v="2344" actId="14100"/>
          <ac:spMkLst>
            <pc:docMk/>
            <pc:sldMk cId="2602070674" sldId="313"/>
            <ac:spMk id="27" creationId="{8D9FD298-1F82-A745-6D45-B84A5080AED0}"/>
          </ac:spMkLst>
        </pc:spChg>
        <pc:spChg chg="add mod">
          <ac:chgData name="Feracor, James" userId="84027bb8-3bf2-4d48-b8cd-9732617c25f2" providerId="ADAL" clId="{A38A4D00-6B00-40C4-A974-6C984785B024}" dt="2023-06-07T17:39:03.772" v="2388" actId="1076"/>
          <ac:spMkLst>
            <pc:docMk/>
            <pc:sldMk cId="2602070674" sldId="313"/>
            <ac:spMk id="47" creationId="{1D54498F-39E2-A72F-3C5D-578EC12D8582}"/>
          </ac:spMkLst>
        </pc:spChg>
        <pc:spChg chg="add mod">
          <ac:chgData name="Feracor, James" userId="84027bb8-3bf2-4d48-b8cd-9732617c25f2" providerId="ADAL" clId="{A38A4D00-6B00-40C4-A974-6C984785B024}" dt="2023-06-07T17:39:09.990" v="2396" actId="20577"/>
          <ac:spMkLst>
            <pc:docMk/>
            <pc:sldMk cId="2602070674" sldId="313"/>
            <ac:spMk id="48" creationId="{3AE4B6DE-EF4D-E6E7-0FA9-6C3A07D3F05F}"/>
          </ac:spMkLst>
        </pc:spChg>
        <pc:picChg chg="mod modCrop">
          <ac:chgData name="Feracor, James" userId="84027bb8-3bf2-4d48-b8cd-9732617c25f2" providerId="ADAL" clId="{A38A4D00-6B00-40C4-A974-6C984785B024}" dt="2023-06-07T17:35:52.831" v="2236" actId="1076"/>
          <ac:picMkLst>
            <pc:docMk/>
            <pc:sldMk cId="2602070674" sldId="313"/>
            <ac:picMk id="3" creationId="{5D686B16-93BC-987D-E307-E03DBD636C5B}"/>
          </ac:picMkLst>
        </pc:picChg>
        <pc:cxnChg chg="del mod">
          <ac:chgData name="Feracor, James" userId="84027bb8-3bf2-4d48-b8cd-9732617c25f2" providerId="ADAL" clId="{A38A4D00-6B00-40C4-A974-6C984785B024}" dt="2023-06-07T17:32:31.795" v="1918" actId="478"/>
          <ac:cxnSpMkLst>
            <pc:docMk/>
            <pc:sldMk cId="2602070674" sldId="313"/>
            <ac:cxnSpMk id="12" creationId="{F6C482CF-2EC3-7834-7F83-7340DB541F1F}"/>
          </ac:cxnSpMkLst>
        </pc:cxnChg>
        <pc:cxnChg chg="mod">
          <ac:chgData name="Feracor, James" userId="84027bb8-3bf2-4d48-b8cd-9732617c25f2" providerId="ADAL" clId="{A38A4D00-6B00-40C4-A974-6C984785B024}" dt="2023-06-07T17:36:13.788" v="2242" actId="14100"/>
          <ac:cxnSpMkLst>
            <pc:docMk/>
            <pc:sldMk cId="2602070674" sldId="313"/>
            <ac:cxnSpMk id="16" creationId="{9D9BE67C-5281-E983-2D29-FD45D6381807}"/>
          </ac:cxnSpMkLst>
        </pc:cxnChg>
        <pc:cxnChg chg="del mod">
          <ac:chgData name="Feracor, James" userId="84027bb8-3bf2-4d48-b8cd-9732617c25f2" providerId="ADAL" clId="{A38A4D00-6B00-40C4-A974-6C984785B024}" dt="2023-06-07T17:32:33.335" v="1919" actId="478"/>
          <ac:cxnSpMkLst>
            <pc:docMk/>
            <pc:sldMk cId="2602070674" sldId="313"/>
            <ac:cxnSpMk id="24" creationId="{FEF3D869-5B26-0845-27CD-8DC2A1C8430F}"/>
          </ac:cxnSpMkLst>
        </pc:cxnChg>
        <pc:cxnChg chg="add mod">
          <ac:chgData name="Feracor, James" userId="84027bb8-3bf2-4d48-b8cd-9732617c25f2" providerId="ADAL" clId="{A38A4D00-6B00-40C4-A974-6C984785B024}" dt="2023-06-07T17:38:21.409" v="2350" actId="14100"/>
          <ac:cxnSpMkLst>
            <pc:docMk/>
            <pc:sldMk cId="2602070674" sldId="313"/>
            <ac:cxnSpMk id="31" creationId="{390F636A-0C6C-5C08-9696-ADA4B726112B}"/>
          </ac:cxnSpMkLst>
        </pc:cxnChg>
        <pc:cxnChg chg="del mod">
          <ac:chgData name="Feracor, James" userId="84027bb8-3bf2-4d48-b8cd-9732617c25f2" providerId="ADAL" clId="{A38A4D00-6B00-40C4-A974-6C984785B024}" dt="2023-06-07T17:32:08.567" v="1909" actId="478"/>
          <ac:cxnSpMkLst>
            <pc:docMk/>
            <pc:sldMk cId="2602070674" sldId="313"/>
            <ac:cxnSpMk id="33" creationId="{7590202F-1A5B-EFDB-0D42-6E339B5B441B}"/>
          </ac:cxnSpMkLst>
        </pc:cxnChg>
        <pc:cxnChg chg="add mod">
          <ac:chgData name="Feracor, James" userId="84027bb8-3bf2-4d48-b8cd-9732617c25f2" providerId="ADAL" clId="{A38A4D00-6B00-40C4-A974-6C984785B024}" dt="2023-06-07T17:38:06.416" v="2345" actId="14100"/>
          <ac:cxnSpMkLst>
            <pc:docMk/>
            <pc:sldMk cId="2602070674" sldId="313"/>
            <ac:cxnSpMk id="35" creationId="{FCDB80A6-AB22-4608-7F56-6D4B111A2955}"/>
          </ac:cxnSpMkLst>
        </pc:cxnChg>
        <pc:cxnChg chg="del mod">
          <ac:chgData name="Feracor, James" userId="84027bb8-3bf2-4d48-b8cd-9732617c25f2" providerId="ADAL" clId="{A38A4D00-6B00-40C4-A974-6C984785B024}" dt="2023-06-07T17:32:08.567" v="1909" actId="478"/>
          <ac:cxnSpMkLst>
            <pc:docMk/>
            <pc:sldMk cId="2602070674" sldId="313"/>
            <ac:cxnSpMk id="36" creationId="{0CD826B3-204B-16C4-4C4D-40B93617E3F4}"/>
          </ac:cxnSpMkLst>
        </pc:cxnChg>
        <pc:cxnChg chg="add mod">
          <ac:chgData name="Feracor, James" userId="84027bb8-3bf2-4d48-b8cd-9732617c25f2" providerId="ADAL" clId="{A38A4D00-6B00-40C4-A974-6C984785B024}" dt="2023-06-07T17:36:34.588" v="2250" actId="14100"/>
          <ac:cxnSpMkLst>
            <pc:docMk/>
            <pc:sldMk cId="2602070674" sldId="313"/>
            <ac:cxnSpMk id="37" creationId="{544CC3BF-4519-D964-4845-0CAB1F8DC984}"/>
          </ac:cxnSpMkLst>
        </pc:cxnChg>
      </pc:sldChg>
      <pc:sldChg chg="addSp delSp modSp add mod ord">
        <pc:chgData name="Feracor, James" userId="84027bb8-3bf2-4d48-b8cd-9732617c25f2" providerId="ADAL" clId="{A38A4D00-6B00-40C4-A974-6C984785B024}" dt="2023-06-09T17:34:51.097" v="9533"/>
        <pc:sldMkLst>
          <pc:docMk/>
          <pc:sldMk cId="1507333592" sldId="314"/>
        </pc:sldMkLst>
        <pc:spChg chg="mod">
          <ac:chgData name="Feracor, James" userId="84027bb8-3bf2-4d48-b8cd-9732617c25f2" providerId="ADAL" clId="{A38A4D00-6B00-40C4-A974-6C984785B024}" dt="2023-06-07T17:39:29.384" v="2400" actId="14100"/>
          <ac:spMkLst>
            <pc:docMk/>
            <pc:sldMk cId="1507333592" sldId="314"/>
            <ac:spMk id="7" creationId="{02054EAA-4FCA-23B3-6038-094E60A8774F}"/>
          </ac:spMkLst>
        </pc:spChg>
        <pc:spChg chg="del">
          <ac:chgData name="Feracor, James" userId="84027bb8-3bf2-4d48-b8cd-9732617c25f2" providerId="ADAL" clId="{A38A4D00-6B00-40C4-A974-6C984785B024}" dt="2023-06-07T17:40:39.724" v="2532" actId="478"/>
          <ac:spMkLst>
            <pc:docMk/>
            <pc:sldMk cId="1507333592" sldId="314"/>
            <ac:spMk id="20" creationId="{8A3C82B8-83CA-20D0-8B1B-ECEA76E53B6D}"/>
          </ac:spMkLst>
        </pc:spChg>
        <pc:spChg chg="del">
          <ac:chgData name="Feracor, James" userId="84027bb8-3bf2-4d48-b8cd-9732617c25f2" providerId="ADAL" clId="{A38A4D00-6B00-40C4-A974-6C984785B024}" dt="2023-06-07T17:40:46.007" v="2536" actId="478"/>
          <ac:spMkLst>
            <pc:docMk/>
            <pc:sldMk cId="1507333592" sldId="314"/>
            <ac:spMk id="25" creationId="{85551C62-1715-ACF7-6272-9CE4EDD05FAC}"/>
          </ac:spMkLst>
        </pc:spChg>
        <pc:spChg chg="del">
          <ac:chgData name="Feracor, James" userId="84027bb8-3bf2-4d48-b8cd-9732617c25f2" providerId="ADAL" clId="{A38A4D00-6B00-40C4-A974-6C984785B024}" dt="2023-06-07T17:40:47.592" v="2537" actId="478"/>
          <ac:spMkLst>
            <pc:docMk/>
            <pc:sldMk cId="1507333592" sldId="314"/>
            <ac:spMk id="26" creationId="{97FD9E3A-4D60-BCD4-FDE9-B435D48EC033}"/>
          </ac:spMkLst>
        </pc:spChg>
        <pc:spChg chg="del mod">
          <ac:chgData name="Feracor, James" userId="84027bb8-3bf2-4d48-b8cd-9732617c25f2" providerId="ADAL" clId="{A38A4D00-6B00-40C4-A974-6C984785B024}" dt="2023-06-07T17:43:26.400" v="2605" actId="478"/>
          <ac:spMkLst>
            <pc:docMk/>
            <pc:sldMk cId="1507333592" sldId="314"/>
            <ac:spMk id="27" creationId="{8D9FD298-1F82-A745-6D45-B84A5080AED0}"/>
          </ac:spMkLst>
        </pc:spChg>
        <pc:spChg chg="mod">
          <ac:chgData name="Feracor, James" userId="84027bb8-3bf2-4d48-b8cd-9732617c25f2" providerId="ADAL" clId="{A38A4D00-6B00-40C4-A974-6C984785B024}" dt="2023-06-07T17:45:32.661" v="2634" actId="1076"/>
          <ac:spMkLst>
            <pc:docMk/>
            <pc:sldMk cId="1507333592" sldId="314"/>
            <ac:spMk id="47" creationId="{1D54498F-39E2-A72F-3C5D-578EC12D8582}"/>
          </ac:spMkLst>
        </pc:spChg>
        <pc:spChg chg="del">
          <ac:chgData name="Feracor, James" userId="84027bb8-3bf2-4d48-b8cd-9732617c25f2" providerId="ADAL" clId="{A38A4D00-6B00-40C4-A974-6C984785B024}" dt="2023-06-07T17:40:45.434" v="2535" actId="478"/>
          <ac:spMkLst>
            <pc:docMk/>
            <pc:sldMk cId="1507333592" sldId="314"/>
            <ac:spMk id="48" creationId="{3AE4B6DE-EF4D-E6E7-0FA9-6C3A07D3F05F}"/>
          </ac:spMkLst>
        </pc:spChg>
        <pc:spChg chg="add mod">
          <ac:chgData name="Feracor, James" userId="84027bb8-3bf2-4d48-b8cd-9732617c25f2" providerId="ADAL" clId="{A38A4D00-6B00-40C4-A974-6C984785B024}" dt="2023-06-07T17:46:58.155" v="2699" actId="1076"/>
          <ac:spMkLst>
            <pc:docMk/>
            <pc:sldMk cId="1507333592" sldId="314"/>
            <ac:spMk id="51" creationId="{00E0F667-2DB0-C189-7617-84302FA5F5FB}"/>
          </ac:spMkLst>
        </pc:spChg>
        <pc:picChg chg="mod modCrop">
          <ac:chgData name="Feracor, James" userId="84027bb8-3bf2-4d48-b8cd-9732617c25f2" providerId="ADAL" clId="{A38A4D00-6B00-40C4-A974-6C984785B024}" dt="2023-06-07T17:45:32.661" v="2634" actId="1076"/>
          <ac:picMkLst>
            <pc:docMk/>
            <pc:sldMk cId="1507333592" sldId="314"/>
            <ac:picMk id="3" creationId="{5D686B16-93BC-987D-E307-E03DBD636C5B}"/>
          </ac:picMkLst>
        </pc:picChg>
        <pc:picChg chg="add mod modCrop">
          <ac:chgData name="Feracor, James" userId="84027bb8-3bf2-4d48-b8cd-9732617c25f2" providerId="ADAL" clId="{A38A4D00-6B00-40C4-A974-6C984785B024}" dt="2023-06-07T17:45:32.661" v="2634" actId="1076"/>
          <ac:picMkLst>
            <pc:docMk/>
            <pc:sldMk cId="1507333592" sldId="314"/>
            <ac:picMk id="4" creationId="{768B8E55-1D95-EF05-B01E-B04479E49041}"/>
          </ac:picMkLst>
        </pc:picChg>
        <pc:picChg chg="add mod">
          <ac:chgData name="Feracor, James" userId="84027bb8-3bf2-4d48-b8cd-9732617c25f2" providerId="ADAL" clId="{A38A4D00-6B00-40C4-A974-6C984785B024}" dt="2023-06-07T17:45:59.325" v="2646" actId="1076"/>
          <ac:picMkLst>
            <pc:docMk/>
            <pc:sldMk cId="1507333592" sldId="314"/>
            <ac:picMk id="30" creationId="{014CC2FA-E4C8-F1CB-88C4-8B92729B3626}"/>
          </ac:picMkLst>
        </pc:picChg>
        <pc:cxnChg chg="del mod">
          <ac:chgData name="Feracor, James" userId="84027bb8-3bf2-4d48-b8cd-9732617c25f2" providerId="ADAL" clId="{A38A4D00-6B00-40C4-A974-6C984785B024}" dt="2023-06-07T17:40:49.171" v="2539" actId="478"/>
          <ac:cxnSpMkLst>
            <pc:docMk/>
            <pc:sldMk cId="1507333592" sldId="314"/>
            <ac:cxnSpMk id="16" creationId="{9D9BE67C-5281-E983-2D29-FD45D6381807}"/>
          </ac:cxnSpMkLst>
        </pc:cxnChg>
        <pc:cxnChg chg="del mod">
          <ac:chgData name="Feracor, James" userId="84027bb8-3bf2-4d48-b8cd-9732617c25f2" providerId="ADAL" clId="{A38A4D00-6B00-40C4-A974-6C984785B024}" dt="2023-06-07T17:40:48.550" v="2538" actId="478"/>
          <ac:cxnSpMkLst>
            <pc:docMk/>
            <pc:sldMk cId="1507333592" sldId="314"/>
            <ac:cxnSpMk id="31" creationId="{390F636A-0C6C-5C08-9696-ADA4B726112B}"/>
          </ac:cxnSpMkLst>
        </pc:cxnChg>
        <pc:cxnChg chg="add mod">
          <ac:chgData name="Feracor, James" userId="84027bb8-3bf2-4d48-b8cd-9732617c25f2" providerId="ADAL" clId="{A38A4D00-6B00-40C4-A974-6C984785B024}" dt="2023-06-07T17:46:05.031" v="2648" actId="14100"/>
          <ac:cxnSpMkLst>
            <pc:docMk/>
            <pc:sldMk cId="1507333592" sldId="314"/>
            <ac:cxnSpMk id="32" creationId="{17D47773-71BB-7198-B139-A5878E08CBCC}"/>
          </ac:cxnSpMkLst>
        </pc:cxnChg>
        <pc:cxnChg chg="mod">
          <ac:chgData name="Feracor, James" userId="84027bb8-3bf2-4d48-b8cd-9732617c25f2" providerId="ADAL" clId="{A38A4D00-6B00-40C4-A974-6C984785B024}" dt="2023-06-07T17:45:32.661" v="2634" actId="1076"/>
          <ac:cxnSpMkLst>
            <pc:docMk/>
            <pc:sldMk cId="1507333592" sldId="314"/>
            <ac:cxnSpMk id="35" creationId="{FCDB80A6-AB22-4608-7F56-6D4B111A2955}"/>
          </ac:cxnSpMkLst>
        </pc:cxnChg>
        <pc:cxnChg chg="del mod">
          <ac:chgData name="Feracor, James" userId="84027bb8-3bf2-4d48-b8cd-9732617c25f2" providerId="ADAL" clId="{A38A4D00-6B00-40C4-A974-6C984785B024}" dt="2023-06-07T17:40:40.207" v="2533" actId="478"/>
          <ac:cxnSpMkLst>
            <pc:docMk/>
            <pc:sldMk cId="1507333592" sldId="314"/>
            <ac:cxnSpMk id="37" creationId="{544CC3BF-4519-D964-4845-0CAB1F8DC984}"/>
          </ac:cxnSpMkLst>
        </pc:cxnChg>
      </pc:sldChg>
      <pc:sldChg chg="new del">
        <pc:chgData name="Feracor, James" userId="84027bb8-3bf2-4d48-b8cd-9732617c25f2" providerId="ADAL" clId="{A38A4D00-6B00-40C4-A974-6C984785B024}" dt="2023-06-08T16:05:24.593" v="3273" actId="47"/>
        <pc:sldMkLst>
          <pc:docMk/>
          <pc:sldMk cId="2820923245" sldId="315"/>
        </pc:sldMkLst>
      </pc:sldChg>
      <pc:sldChg chg="addSp modSp add mod">
        <pc:chgData name="Feracor, James" userId="84027bb8-3bf2-4d48-b8cd-9732617c25f2" providerId="ADAL" clId="{A38A4D00-6B00-40C4-A974-6C984785B024}" dt="2023-06-08T18:01:35.117" v="5890" actId="1076"/>
        <pc:sldMkLst>
          <pc:docMk/>
          <pc:sldMk cId="908971498" sldId="316"/>
        </pc:sldMkLst>
        <pc:spChg chg="add mod">
          <ac:chgData name="Feracor, James" userId="84027bb8-3bf2-4d48-b8cd-9732617c25f2" providerId="ADAL" clId="{A38A4D00-6B00-40C4-A974-6C984785B024}" dt="2023-06-08T18:01:35.117" v="5890" actId="1076"/>
          <ac:spMkLst>
            <pc:docMk/>
            <pc:sldMk cId="908971498" sldId="316"/>
            <ac:spMk id="4" creationId="{5B5143DF-650C-40F5-CCDD-5997510F009D}"/>
          </ac:spMkLst>
        </pc:spChg>
        <pc:spChg chg="mod">
          <ac:chgData name="Feracor, James" userId="84027bb8-3bf2-4d48-b8cd-9732617c25f2" providerId="ADAL" clId="{A38A4D00-6B00-40C4-A974-6C984785B024}" dt="2023-06-08T17:59:29.344" v="5741" actId="6549"/>
          <ac:spMkLst>
            <pc:docMk/>
            <pc:sldMk cId="908971498" sldId="316"/>
            <ac:spMk id="23" creationId="{62D220D1-2663-C449-0BFE-6AB8C246852B}"/>
          </ac:spMkLst>
        </pc:spChg>
        <pc:picChg chg="add mod">
          <ac:chgData name="Feracor, James" userId="84027bb8-3bf2-4d48-b8cd-9732617c25f2" providerId="ADAL" clId="{A38A4D00-6B00-40C4-A974-6C984785B024}" dt="2023-06-08T17:28:22.372" v="4168"/>
          <ac:picMkLst>
            <pc:docMk/>
            <pc:sldMk cId="908971498" sldId="316"/>
            <ac:picMk id="3" creationId="{4A957C02-193C-E561-CDF2-9F9FA352E644}"/>
          </ac:picMkLst>
        </pc:picChg>
      </pc:sldChg>
      <pc:sldChg chg="addSp delSp modSp new mod modNotesTx">
        <pc:chgData name="Feracor, James" userId="84027bb8-3bf2-4d48-b8cd-9732617c25f2" providerId="ADAL" clId="{A38A4D00-6B00-40C4-A974-6C984785B024}" dt="2023-06-08T23:35:05.906" v="8022" actId="5793"/>
        <pc:sldMkLst>
          <pc:docMk/>
          <pc:sldMk cId="2551909079" sldId="317"/>
        </pc:sldMkLst>
        <pc:spChg chg="del">
          <ac:chgData name="Feracor, James" userId="84027bb8-3bf2-4d48-b8cd-9732617c25f2" providerId="ADAL" clId="{A38A4D00-6B00-40C4-A974-6C984785B024}" dt="2023-06-08T17:24:20.708" v="4116" actId="478"/>
          <ac:spMkLst>
            <pc:docMk/>
            <pc:sldMk cId="2551909079" sldId="317"/>
            <ac:spMk id="2" creationId="{004DD904-8EBB-3944-EE65-97DED053E3AA}"/>
          </ac:spMkLst>
        </pc:spChg>
        <pc:spChg chg="add mod">
          <ac:chgData name="Feracor, James" userId="84027bb8-3bf2-4d48-b8cd-9732617c25f2" providerId="ADAL" clId="{A38A4D00-6B00-40C4-A974-6C984785B024}" dt="2023-06-08T17:29:42.791" v="4224" actId="179"/>
          <ac:spMkLst>
            <pc:docMk/>
            <pc:sldMk cId="2551909079" sldId="317"/>
            <ac:spMk id="6" creationId="{6C672614-D58D-6BC5-4CD0-B8A570805918}"/>
          </ac:spMkLst>
        </pc:spChg>
        <pc:spChg chg="add del mod ord">
          <ac:chgData name="Feracor, James" userId="84027bb8-3bf2-4d48-b8cd-9732617c25f2" providerId="ADAL" clId="{A38A4D00-6B00-40C4-A974-6C984785B024}" dt="2023-06-08T23:34:47.788" v="8015" actId="478"/>
          <ac:spMkLst>
            <pc:docMk/>
            <pc:sldMk cId="2551909079" sldId="317"/>
            <ac:spMk id="7" creationId="{9FD91F39-6402-4C54-6E55-6CE05BC1C8B1}"/>
          </ac:spMkLst>
        </pc:spChg>
        <pc:spChg chg="add del mod">
          <ac:chgData name="Feracor, James" userId="84027bb8-3bf2-4d48-b8cd-9732617c25f2" providerId="ADAL" clId="{A38A4D00-6B00-40C4-A974-6C984785B024}" dt="2023-06-08T23:34:48.835" v="8016" actId="478"/>
          <ac:spMkLst>
            <pc:docMk/>
            <pc:sldMk cId="2551909079" sldId="317"/>
            <ac:spMk id="8" creationId="{62E9FFF4-F420-BCF6-6AC6-E2F84AEFCCAD}"/>
          </ac:spMkLst>
        </pc:spChg>
        <pc:picChg chg="add mod">
          <ac:chgData name="Feracor, James" userId="84027bb8-3bf2-4d48-b8cd-9732617c25f2" providerId="ADAL" clId="{A38A4D00-6B00-40C4-A974-6C984785B024}" dt="2023-06-08T23:33:33.181" v="7968" actId="14100"/>
          <ac:picMkLst>
            <pc:docMk/>
            <pc:sldMk cId="2551909079" sldId="317"/>
            <ac:picMk id="4" creationId="{3FBD5D3F-90DF-BA7B-9801-E1F848FA964B}"/>
          </ac:picMkLst>
        </pc:picChg>
        <pc:picChg chg="add mod">
          <ac:chgData name="Feracor, James" userId="84027bb8-3bf2-4d48-b8cd-9732617c25f2" providerId="ADAL" clId="{A38A4D00-6B00-40C4-A974-6C984785B024}" dt="2023-06-08T17:28:12.577" v="4167"/>
          <ac:picMkLst>
            <pc:docMk/>
            <pc:sldMk cId="2551909079" sldId="317"/>
            <ac:picMk id="5" creationId="{80F81B72-ABAB-2DFD-9C93-625B7ACCF985}"/>
          </ac:picMkLst>
        </pc:picChg>
      </pc:sldChg>
      <pc:sldChg chg="addSp delSp modSp add mod modNotesTx">
        <pc:chgData name="Feracor, James" userId="84027bb8-3bf2-4d48-b8cd-9732617c25f2" providerId="ADAL" clId="{A38A4D00-6B00-40C4-A974-6C984785B024}" dt="2023-06-09T17:25:22.605" v="9407" actId="1076"/>
        <pc:sldMkLst>
          <pc:docMk/>
          <pc:sldMk cId="3371264218" sldId="318"/>
        </pc:sldMkLst>
        <pc:spChg chg="mod">
          <ac:chgData name="Feracor, James" userId="84027bb8-3bf2-4d48-b8cd-9732617c25f2" providerId="ADAL" clId="{A38A4D00-6B00-40C4-A974-6C984785B024}" dt="2023-06-09T17:25:12.562" v="9404" actId="14100"/>
          <ac:spMkLst>
            <pc:docMk/>
            <pc:sldMk cId="3371264218" sldId="318"/>
            <ac:spMk id="2" creationId="{FD5D4D84-0B43-E356-E290-F7F18B7C4C70}"/>
          </ac:spMkLst>
        </pc:spChg>
        <pc:spChg chg="del">
          <ac:chgData name="Feracor, James" userId="84027bb8-3bf2-4d48-b8cd-9732617c25f2" providerId="ADAL" clId="{A38A4D00-6B00-40C4-A974-6C984785B024}" dt="2023-06-09T17:07:58.636" v="8191" actId="478"/>
          <ac:spMkLst>
            <pc:docMk/>
            <pc:sldMk cId="3371264218" sldId="318"/>
            <ac:spMk id="8" creationId="{7F413D4A-9990-C6F4-5C72-E162FDAE2FCE}"/>
          </ac:spMkLst>
        </pc:spChg>
        <pc:spChg chg="del mod topLvl">
          <ac:chgData name="Feracor, James" userId="84027bb8-3bf2-4d48-b8cd-9732617c25f2" providerId="ADAL" clId="{A38A4D00-6B00-40C4-A974-6C984785B024}" dt="2023-06-09T17:08:01.459" v="8193" actId="478"/>
          <ac:spMkLst>
            <pc:docMk/>
            <pc:sldMk cId="3371264218" sldId="318"/>
            <ac:spMk id="16" creationId="{6189EB2D-312F-4B95-5CFC-2D59BBF6CCF4}"/>
          </ac:spMkLst>
        </pc:spChg>
        <pc:spChg chg="mod">
          <ac:chgData name="Feracor, James" userId="84027bb8-3bf2-4d48-b8cd-9732617c25f2" providerId="ADAL" clId="{A38A4D00-6B00-40C4-A974-6C984785B024}" dt="2023-06-09T17:13:44.583" v="8727" actId="20577"/>
          <ac:spMkLst>
            <pc:docMk/>
            <pc:sldMk cId="3371264218" sldId="318"/>
            <ac:spMk id="23" creationId="{62D220D1-2663-C449-0BFE-6AB8C246852B}"/>
          </ac:spMkLst>
        </pc:spChg>
        <pc:spChg chg="del">
          <ac:chgData name="Feracor, James" userId="84027bb8-3bf2-4d48-b8cd-9732617c25f2" providerId="ADAL" clId="{A38A4D00-6B00-40C4-A974-6C984785B024}" dt="2023-06-09T17:07:58.636" v="8191" actId="478"/>
          <ac:spMkLst>
            <pc:docMk/>
            <pc:sldMk cId="3371264218" sldId="318"/>
            <ac:spMk id="24" creationId="{1D37D806-6FE6-4616-8255-286FEBE066D4}"/>
          </ac:spMkLst>
        </pc:spChg>
        <pc:spChg chg="del">
          <ac:chgData name="Feracor, James" userId="84027bb8-3bf2-4d48-b8cd-9732617c25f2" providerId="ADAL" clId="{A38A4D00-6B00-40C4-A974-6C984785B024}" dt="2023-06-09T17:07:58.636" v="8191" actId="478"/>
          <ac:spMkLst>
            <pc:docMk/>
            <pc:sldMk cId="3371264218" sldId="318"/>
            <ac:spMk id="25" creationId="{871F83E8-8012-09E2-4800-49C8C2AF31A6}"/>
          </ac:spMkLst>
        </pc:spChg>
        <pc:spChg chg="add del mod">
          <ac:chgData name="Feracor, James" userId="84027bb8-3bf2-4d48-b8cd-9732617c25f2" providerId="ADAL" clId="{A38A4D00-6B00-40C4-A974-6C984785B024}" dt="2023-06-09T17:11:50.169" v="8710" actId="478"/>
          <ac:spMkLst>
            <pc:docMk/>
            <pc:sldMk cId="3371264218" sldId="318"/>
            <ac:spMk id="28" creationId="{CEFA6158-DBF5-A3EA-20B7-2ADF131CADE6}"/>
          </ac:spMkLst>
        </pc:spChg>
        <pc:spChg chg="add mod">
          <ac:chgData name="Feracor, James" userId="84027bb8-3bf2-4d48-b8cd-9732617c25f2" providerId="ADAL" clId="{A38A4D00-6B00-40C4-A974-6C984785B024}" dt="2023-06-09T17:25:22.605" v="9407" actId="1076"/>
          <ac:spMkLst>
            <pc:docMk/>
            <pc:sldMk cId="3371264218" sldId="318"/>
            <ac:spMk id="31" creationId="{91C898F2-9895-C99C-1448-8F32682C38C0}"/>
          </ac:spMkLst>
        </pc:spChg>
        <pc:spChg chg="add del mod">
          <ac:chgData name="Feracor, James" userId="84027bb8-3bf2-4d48-b8cd-9732617c25f2" providerId="ADAL" clId="{A38A4D00-6B00-40C4-A974-6C984785B024}" dt="2023-06-09T17:21:55.996" v="9328" actId="478"/>
          <ac:spMkLst>
            <pc:docMk/>
            <pc:sldMk cId="3371264218" sldId="318"/>
            <ac:spMk id="32" creationId="{771F517D-C9A2-6AFC-7CC0-7B43150304F0}"/>
          </ac:spMkLst>
        </pc:spChg>
        <pc:spChg chg="add mod">
          <ac:chgData name="Feracor, James" userId="84027bb8-3bf2-4d48-b8cd-9732617c25f2" providerId="ADAL" clId="{A38A4D00-6B00-40C4-A974-6C984785B024}" dt="2023-06-09T17:25:16.006" v="9406" actId="14100"/>
          <ac:spMkLst>
            <pc:docMk/>
            <pc:sldMk cId="3371264218" sldId="318"/>
            <ac:spMk id="33" creationId="{97DF6D6B-5C30-04A1-B2BF-EF21B5091049}"/>
          </ac:spMkLst>
        </pc:spChg>
        <pc:spChg chg="add del mod">
          <ac:chgData name="Feracor, James" userId="84027bb8-3bf2-4d48-b8cd-9732617c25f2" providerId="ADAL" clId="{A38A4D00-6B00-40C4-A974-6C984785B024}" dt="2023-06-09T17:21:56.800" v="9329" actId="478"/>
          <ac:spMkLst>
            <pc:docMk/>
            <pc:sldMk cId="3371264218" sldId="318"/>
            <ac:spMk id="34" creationId="{2359E90E-9081-618B-FC41-F64D9BE49518}"/>
          </ac:spMkLst>
        </pc:spChg>
        <pc:spChg chg="add del mod">
          <ac:chgData name="Feracor, James" userId="84027bb8-3bf2-4d48-b8cd-9732617c25f2" providerId="ADAL" clId="{A38A4D00-6B00-40C4-A974-6C984785B024}" dt="2023-06-09T17:24:27.181" v="9382" actId="478"/>
          <ac:spMkLst>
            <pc:docMk/>
            <pc:sldMk cId="3371264218" sldId="318"/>
            <ac:spMk id="35" creationId="{BF1D1FB2-AC72-892B-C7DD-39519404DB6B}"/>
          </ac:spMkLst>
        </pc:spChg>
        <pc:spChg chg="add mod">
          <ac:chgData name="Feracor, James" userId="84027bb8-3bf2-4d48-b8cd-9732617c25f2" providerId="ADAL" clId="{A38A4D00-6B00-40C4-A974-6C984785B024}" dt="2023-06-09T17:25:05.342" v="9402" actId="1076"/>
          <ac:spMkLst>
            <pc:docMk/>
            <pc:sldMk cId="3371264218" sldId="318"/>
            <ac:spMk id="36" creationId="{C8F24B1C-C530-E472-420D-24D5FE90FEAF}"/>
          </ac:spMkLst>
        </pc:spChg>
        <pc:grpChg chg="del">
          <ac:chgData name="Feracor, James" userId="84027bb8-3bf2-4d48-b8cd-9732617c25f2" providerId="ADAL" clId="{A38A4D00-6B00-40C4-A974-6C984785B024}" dt="2023-06-09T17:07:58.636" v="8191" actId="478"/>
          <ac:grpSpMkLst>
            <pc:docMk/>
            <pc:sldMk cId="3371264218" sldId="318"/>
            <ac:grpSpMk id="9" creationId="{98908900-8BE1-B295-AD20-F22EA3199BCB}"/>
          </ac:grpSpMkLst>
        </pc:grpChg>
        <pc:grpChg chg="del">
          <ac:chgData name="Feracor, James" userId="84027bb8-3bf2-4d48-b8cd-9732617c25f2" providerId="ADAL" clId="{A38A4D00-6B00-40C4-A974-6C984785B024}" dt="2023-06-09T17:08:01.459" v="8193" actId="478"/>
          <ac:grpSpMkLst>
            <pc:docMk/>
            <pc:sldMk cId="3371264218" sldId="318"/>
            <ac:grpSpMk id="12" creationId="{2CC07CB4-F608-BECB-D9E8-32EDBDBE2E50}"/>
          </ac:grpSpMkLst>
        </pc:grpChg>
        <pc:picChg chg="del topLvl">
          <ac:chgData name="Feracor, James" userId="84027bb8-3bf2-4d48-b8cd-9732617c25f2" providerId="ADAL" clId="{A38A4D00-6B00-40C4-A974-6C984785B024}" dt="2023-06-09T17:08:02.776" v="8194" actId="478"/>
          <ac:picMkLst>
            <pc:docMk/>
            <pc:sldMk cId="3371264218" sldId="318"/>
            <ac:picMk id="14" creationId="{996AFADC-370E-E319-B412-EEE4BED0B34E}"/>
          </ac:picMkLst>
        </pc:picChg>
        <pc:picChg chg="del">
          <ac:chgData name="Feracor, James" userId="84027bb8-3bf2-4d48-b8cd-9732617c25f2" providerId="ADAL" clId="{A38A4D00-6B00-40C4-A974-6C984785B024}" dt="2023-06-09T17:07:58.636" v="8191" actId="478"/>
          <ac:picMkLst>
            <pc:docMk/>
            <pc:sldMk cId="3371264218" sldId="318"/>
            <ac:picMk id="20" creationId="{A75CBBBE-1170-8038-74E5-02F16A32D935}"/>
          </ac:picMkLst>
        </pc:picChg>
        <pc:picChg chg="add mod">
          <ac:chgData name="Feracor, James" userId="84027bb8-3bf2-4d48-b8cd-9732617c25f2" providerId="ADAL" clId="{A38A4D00-6B00-40C4-A974-6C984785B024}" dt="2023-06-09T17:25:22.605" v="9407" actId="1076"/>
          <ac:picMkLst>
            <pc:docMk/>
            <pc:sldMk cId="3371264218" sldId="318"/>
            <ac:picMk id="30" creationId="{28CFDDB2-D285-BF3B-2C9A-2206C9CD7658}"/>
          </ac:picMkLst>
        </pc:picChg>
        <pc:cxnChg chg="del mod">
          <ac:chgData name="Feracor, James" userId="84027bb8-3bf2-4d48-b8cd-9732617c25f2" providerId="ADAL" clId="{A38A4D00-6B00-40C4-A974-6C984785B024}" dt="2023-06-09T17:07:58.636" v="8191" actId="478"/>
          <ac:cxnSpMkLst>
            <pc:docMk/>
            <pc:sldMk cId="3371264218" sldId="318"/>
            <ac:cxnSpMk id="27" creationId="{B593232A-89B2-CC5A-C80E-AA5E922929CD}"/>
          </ac:cxnSpMkLst>
        </pc:cxnChg>
      </pc:sldChg>
      <pc:sldChg chg="addSp modSp add">
        <pc:chgData name="Feracor, James" userId="84027bb8-3bf2-4d48-b8cd-9732617c25f2" providerId="ADAL" clId="{A38A4D00-6B00-40C4-A974-6C984785B024}" dt="2023-06-09T17:29:55.304" v="9455"/>
        <pc:sldMkLst>
          <pc:docMk/>
          <pc:sldMk cId="845184303" sldId="319"/>
        </pc:sldMkLst>
        <pc:picChg chg="add mod">
          <ac:chgData name="Feracor, James" userId="84027bb8-3bf2-4d48-b8cd-9732617c25f2" providerId="ADAL" clId="{A38A4D00-6B00-40C4-A974-6C984785B024}" dt="2023-06-09T17:29:55.304" v="9455"/>
          <ac:picMkLst>
            <pc:docMk/>
            <pc:sldMk cId="845184303" sldId="319"/>
            <ac:picMk id="14" creationId="{1609C329-8D80-D33A-C93C-A397AFCE107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48A0B0-9ECF-47D3-84B9-2B240D7D6FF2}" type="datetimeFigureOut">
              <a:rPr lang="en-US" smtClean="0"/>
              <a:t>6/11/2023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EB7690-1949-4D79-BDB2-BFC11712A5CD}" type="slidenum">
              <a:rPr lang="en-US" smtClean="0"/>
              <a:t>‹#›</a:t>
            </a:fld>
            <a:endParaRPr lang="en-US"/>
          </a:p>
        </p:txBody>
      </p:sp>
    </p:spTree>
    <p:extLst>
      <p:ext uri="{BB962C8B-B14F-4D97-AF65-F5344CB8AC3E}">
        <p14:creationId xmlns:p14="http://schemas.microsoft.com/office/powerpoint/2010/main" val="232774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Mandatory slide - no need to cover in depth as attendees should know prior to attending but included as a refresher</a:t>
            </a:r>
          </a:p>
        </p:txBody>
      </p:sp>
      <p:sp>
        <p:nvSpPr>
          <p:cNvPr id="4" name="Slide Number Placeholder 3"/>
          <p:cNvSpPr>
            <a:spLocks noGrp="1"/>
          </p:cNvSpPr>
          <p:nvPr>
            <p:ph type="sldNum" sz="quarter" idx="5"/>
          </p:nvPr>
        </p:nvSpPr>
        <p:spPr/>
        <p:txBody>
          <a:bodyPr/>
          <a:lstStyle/>
          <a:p>
            <a:fld id="{9BEB7690-1949-4D79-BDB2-BFC11712A5CD}" type="slidenum">
              <a:rPr lang="en-US" smtClean="0"/>
              <a:t>2</a:t>
            </a:fld>
            <a:endParaRPr lang="en-US"/>
          </a:p>
        </p:txBody>
      </p:sp>
    </p:spTree>
    <p:extLst>
      <p:ext uri="{BB962C8B-B14F-4D97-AF65-F5344CB8AC3E}">
        <p14:creationId xmlns:p14="http://schemas.microsoft.com/office/powerpoint/2010/main" val="5402900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notes before switching to Dynamo: </a:t>
            </a:r>
          </a:p>
          <a:p>
            <a:pPr marL="342900" indent="-342900">
              <a:lnSpc>
                <a:spcPct val="120000"/>
              </a:lnSpc>
              <a:spcAft>
                <a:spcPts val="800"/>
              </a:spcAft>
              <a:buFont typeface="Arial" panose="020B0604020202020204" pitchFamily="34" charset="0"/>
              <a:buChar char="•"/>
            </a:pPr>
            <a:r>
              <a:rPr lang="en-GB" sz="12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More detailed explanation of steps in comments of each Dynamo map</a:t>
            </a:r>
          </a:p>
          <a:p>
            <a:pPr marL="342900" indent="-342900">
              <a:lnSpc>
                <a:spcPct val="120000"/>
              </a:lnSpc>
              <a:spcAft>
                <a:spcPts val="800"/>
              </a:spcAft>
              <a:buFont typeface="Arial" panose="020B0604020202020204" pitchFamily="34" charset="0"/>
              <a:buChar char="•"/>
            </a:pPr>
            <a:r>
              <a:rPr lang="en-GB" sz="12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Each Dynamo script has a PNG file located within the same folder</a:t>
            </a:r>
          </a:p>
          <a:p>
            <a:pPr marL="342900" indent="-342900">
              <a:lnSpc>
                <a:spcPct val="120000"/>
              </a:lnSpc>
              <a:spcAft>
                <a:spcPts val="800"/>
              </a:spcAft>
              <a:buFont typeface="Arial" panose="020B0604020202020204" pitchFamily="34" charset="0"/>
              <a:buChar char="•"/>
            </a:pPr>
            <a:r>
              <a:rPr lang="en-GB" sz="12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U</a:t>
            </a:r>
            <a:r>
              <a:rPr lang="en-GB" sz="12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se our sample JSON output files to skip running Dynamo playlists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BEB7690-1949-4D79-BDB2-BFC11712A5CD}" type="slidenum">
              <a:rPr lang="en-US" smtClean="0"/>
              <a:t>15</a:t>
            </a:fld>
            <a:endParaRPr lang="en-US"/>
          </a:p>
        </p:txBody>
      </p:sp>
    </p:spTree>
    <p:extLst>
      <p:ext uri="{BB962C8B-B14F-4D97-AF65-F5344CB8AC3E}">
        <p14:creationId xmlns:p14="http://schemas.microsoft.com/office/powerpoint/2010/main" val="4193471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nSpc>
                <a:spcPct val="120000"/>
              </a:lnSpc>
              <a:spcBef>
                <a:spcPts val="0"/>
              </a:spcBef>
              <a:spcAft>
                <a:spcPts val="800"/>
              </a:spcAft>
            </a:pPr>
            <a:r>
              <a:rPr lang="en-GB" sz="1200" b="1">
                <a:solidFill>
                  <a:srgbClr val="000000"/>
                </a:solidFill>
                <a:latin typeface="Century Gothic" panose="020B0502020202020204" pitchFamily="34" charset="0"/>
                <a:ea typeface="Calibri" panose="020F0502020204030204" pitchFamily="34" charset="0"/>
                <a:cs typeface="Times New Roman" panose="02020603050405020304" pitchFamily="18" charset="0"/>
              </a:rPr>
              <a:t>Aside</a:t>
            </a:r>
            <a:r>
              <a:rPr lang="en-GB" sz="1200">
                <a:solidFill>
                  <a:srgbClr val="000000"/>
                </a:solidFill>
                <a:latin typeface="Century Gothic" panose="020B0502020202020204" pitchFamily="34" charset="0"/>
                <a:ea typeface="Calibri" panose="020F0502020204030204" pitchFamily="34" charset="0"/>
                <a:cs typeface="Times New Roman" panose="02020603050405020304" pitchFamily="18" charset="0"/>
              </a:rPr>
              <a:t>:</a:t>
            </a:r>
          </a:p>
          <a:p>
            <a:pPr marL="171450" marR="0" indent="-171450">
              <a:lnSpc>
                <a:spcPct val="120000"/>
              </a:lnSpc>
              <a:spcBef>
                <a:spcPts val="0"/>
              </a:spcBef>
              <a:spcAft>
                <a:spcPts val="800"/>
              </a:spcAft>
              <a:buFont typeface="Arial" panose="020B0604020202020204" pitchFamily="34" charset="0"/>
              <a:buChar char="•"/>
            </a:pPr>
            <a:r>
              <a:rPr lang="en-GB" sz="120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Each JSON output allows you to specify a different output path.</a:t>
            </a:r>
          </a:p>
          <a:p>
            <a:pPr marL="171450" marR="0" indent="-171450">
              <a:lnSpc>
                <a:spcPct val="120000"/>
              </a:lnSpc>
              <a:spcBef>
                <a:spcPts val="0"/>
              </a:spcBef>
              <a:spcAft>
                <a:spcPts val="800"/>
              </a:spcAft>
              <a:buFont typeface="Arial" panose="020B0604020202020204" pitchFamily="34" charset="0"/>
              <a:buChar char="•"/>
            </a:pPr>
            <a:r>
              <a:rPr lang="en-GB" sz="120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You can modify each script so all JSON files use the same Project folder for outputs (i.e. use a single node)</a:t>
            </a:r>
          </a:p>
          <a:p>
            <a:endParaRPr lang="en-US"/>
          </a:p>
        </p:txBody>
      </p:sp>
      <p:sp>
        <p:nvSpPr>
          <p:cNvPr id="4" name="Slide Number Placeholder 3"/>
          <p:cNvSpPr>
            <a:spLocks noGrp="1"/>
          </p:cNvSpPr>
          <p:nvPr>
            <p:ph type="sldNum" sz="quarter" idx="5"/>
          </p:nvPr>
        </p:nvSpPr>
        <p:spPr/>
        <p:txBody>
          <a:bodyPr/>
          <a:lstStyle/>
          <a:p>
            <a:fld id="{9BEB7690-1949-4D79-BDB2-BFC11712A5CD}" type="slidenum">
              <a:rPr lang="en-US" smtClean="0"/>
              <a:t>16</a:t>
            </a:fld>
            <a:endParaRPr lang="en-US"/>
          </a:p>
        </p:txBody>
      </p:sp>
    </p:spTree>
    <p:extLst>
      <p:ext uri="{BB962C8B-B14F-4D97-AF65-F5344CB8AC3E}">
        <p14:creationId xmlns:p14="http://schemas.microsoft.com/office/powerpoint/2010/main" val="1314888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EB7690-1949-4D79-BDB2-BFC11712A5CD}" type="slidenum">
              <a:rPr lang="en-US" smtClean="0"/>
              <a:t>17</a:t>
            </a:fld>
            <a:endParaRPr lang="en-US"/>
          </a:p>
        </p:txBody>
      </p:sp>
    </p:spTree>
    <p:extLst>
      <p:ext uri="{BB962C8B-B14F-4D97-AF65-F5344CB8AC3E}">
        <p14:creationId xmlns:p14="http://schemas.microsoft.com/office/powerpoint/2010/main" val="735361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EB7690-1949-4D79-BDB2-BFC11712A5CD}" type="slidenum">
              <a:rPr lang="en-US" smtClean="0"/>
              <a:t>18</a:t>
            </a:fld>
            <a:endParaRPr lang="en-US"/>
          </a:p>
        </p:txBody>
      </p:sp>
    </p:spTree>
    <p:extLst>
      <p:ext uri="{BB962C8B-B14F-4D97-AF65-F5344CB8AC3E}">
        <p14:creationId xmlns:p14="http://schemas.microsoft.com/office/powerpoint/2010/main" val="767093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EB7690-1949-4D79-BDB2-BFC11712A5CD}" type="slidenum">
              <a:rPr lang="en-US" smtClean="0"/>
              <a:t>19</a:t>
            </a:fld>
            <a:endParaRPr lang="en-US"/>
          </a:p>
        </p:txBody>
      </p:sp>
    </p:spTree>
    <p:extLst>
      <p:ext uri="{BB962C8B-B14F-4D97-AF65-F5344CB8AC3E}">
        <p14:creationId xmlns:p14="http://schemas.microsoft.com/office/powerpoint/2010/main" val="1329151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EB7690-1949-4D79-BDB2-BFC11712A5CD}" type="slidenum">
              <a:rPr lang="en-US" smtClean="0"/>
              <a:t>22</a:t>
            </a:fld>
            <a:endParaRPr lang="en-US"/>
          </a:p>
        </p:txBody>
      </p:sp>
    </p:spTree>
    <p:extLst>
      <p:ext uri="{BB962C8B-B14F-4D97-AF65-F5344CB8AC3E}">
        <p14:creationId xmlns:p14="http://schemas.microsoft.com/office/powerpoint/2010/main" val="41970380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EB7690-1949-4D79-BDB2-BFC11712A5CD}" type="slidenum">
              <a:rPr lang="en-US" smtClean="0"/>
              <a:t>23</a:t>
            </a:fld>
            <a:endParaRPr lang="en-US"/>
          </a:p>
        </p:txBody>
      </p:sp>
    </p:spTree>
    <p:extLst>
      <p:ext uri="{BB962C8B-B14F-4D97-AF65-F5344CB8AC3E}">
        <p14:creationId xmlns:p14="http://schemas.microsoft.com/office/powerpoint/2010/main" val="18628236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EB7690-1949-4D79-BDB2-BFC11712A5CD}" type="slidenum">
              <a:rPr lang="en-US" smtClean="0"/>
              <a:t>24</a:t>
            </a:fld>
            <a:endParaRPr lang="en-US"/>
          </a:p>
        </p:txBody>
      </p:sp>
    </p:spTree>
    <p:extLst>
      <p:ext uri="{BB962C8B-B14F-4D97-AF65-F5344CB8AC3E}">
        <p14:creationId xmlns:p14="http://schemas.microsoft.com/office/powerpoint/2010/main" val="29256310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EB7690-1949-4D79-BDB2-BFC11712A5CD}" type="slidenum">
              <a:rPr lang="en-US" smtClean="0"/>
              <a:t>25</a:t>
            </a:fld>
            <a:endParaRPr lang="en-US"/>
          </a:p>
        </p:txBody>
      </p:sp>
    </p:spTree>
    <p:extLst>
      <p:ext uri="{BB962C8B-B14F-4D97-AF65-F5344CB8AC3E}">
        <p14:creationId xmlns:p14="http://schemas.microsoft.com/office/powerpoint/2010/main" val="20400444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EB7690-1949-4D79-BDB2-BFC11712A5CD}" type="slidenum">
              <a:rPr lang="en-US" smtClean="0"/>
              <a:t>26</a:t>
            </a:fld>
            <a:endParaRPr lang="en-US"/>
          </a:p>
        </p:txBody>
      </p:sp>
    </p:spTree>
    <p:extLst>
      <p:ext uri="{BB962C8B-B14F-4D97-AF65-F5344CB8AC3E}">
        <p14:creationId xmlns:p14="http://schemas.microsoft.com/office/powerpoint/2010/main" val="2459538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Since dynamo script and Power BI template already built, typical Revit user should be able to play scripts and generate report on their own</a:t>
            </a:r>
          </a:p>
          <a:p>
            <a:pPr marL="171450" indent="-171450">
              <a:buFont typeface="Arial" panose="020B0604020202020204" pitchFamily="34" charset="0"/>
              <a:buChar char="•"/>
            </a:pPr>
            <a:r>
              <a:rPr lang="en-US" dirty="0"/>
              <a:t>Empowers staff to diagnose issues their own models with a consistent method</a:t>
            </a:r>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BEB7690-1949-4D79-BDB2-BFC11712A5CD}" type="slidenum">
              <a:rPr lang="en-US" smtClean="0"/>
              <a:t>3</a:t>
            </a:fld>
            <a:endParaRPr lang="en-US"/>
          </a:p>
        </p:txBody>
      </p:sp>
    </p:spTree>
    <p:extLst>
      <p:ext uri="{BB962C8B-B14F-4D97-AF65-F5344CB8AC3E}">
        <p14:creationId xmlns:p14="http://schemas.microsoft.com/office/powerpoint/2010/main" val="39098210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Demonstrate the web-version of the Power BI report to show what user sees when consuming report</a:t>
            </a:r>
          </a:p>
          <a:p>
            <a:pPr marL="171450" indent="-171450">
              <a:buFont typeface="Arial" panose="020B0604020202020204" pitchFamily="34" charset="0"/>
              <a:buChar char="•"/>
            </a:pPr>
            <a:r>
              <a:rPr lang="en-US" dirty="0"/>
              <a:t>Can use PBI Desktop if audience more oriented to development</a:t>
            </a:r>
          </a:p>
          <a:p>
            <a:pPr marL="171450" indent="-171450">
              <a:buFont typeface="Arial" panose="020B0604020202020204" pitchFamily="34" charset="0"/>
              <a:buChar char="•"/>
            </a:pPr>
            <a:r>
              <a:rPr lang="en-US" dirty="0"/>
              <a:t>Link to D2’s Published Report: (only works for Digital Design staff at TT)</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BEB7690-1949-4D79-BDB2-BFC11712A5CD}" type="slidenum">
              <a:rPr lang="en-US" smtClean="0"/>
              <a:t>28</a:t>
            </a:fld>
            <a:endParaRPr lang="en-US"/>
          </a:p>
        </p:txBody>
      </p:sp>
    </p:spTree>
    <p:extLst>
      <p:ext uri="{BB962C8B-B14F-4D97-AF65-F5344CB8AC3E}">
        <p14:creationId xmlns:p14="http://schemas.microsoft.com/office/powerpoint/2010/main" val="3650700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EB7690-1949-4D79-BDB2-BFC11712A5CD}" type="slidenum">
              <a:rPr lang="en-US" smtClean="0"/>
              <a:t>32</a:t>
            </a:fld>
            <a:endParaRPr lang="en-US"/>
          </a:p>
        </p:txBody>
      </p:sp>
    </p:spTree>
    <p:extLst>
      <p:ext uri="{BB962C8B-B14F-4D97-AF65-F5344CB8AC3E}">
        <p14:creationId xmlns:p14="http://schemas.microsoft.com/office/powerpoint/2010/main" val="41679084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EB7690-1949-4D79-BDB2-BFC11712A5CD}" type="slidenum">
              <a:rPr lang="en-US" smtClean="0"/>
              <a:t>39</a:t>
            </a:fld>
            <a:endParaRPr lang="en-US"/>
          </a:p>
        </p:txBody>
      </p:sp>
    </p:spTree>
    <p:extLst>
      <p:ext uri="{BB962C8B-B14F-4D97-AF65-F5344CB8AC3E}">
        <p14:creationId xmlns:p14="http://schemas.microsoft.com/office/powerpoint/2010/main" val="4287403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deck serves two purposes: </a:t>
            </a:r>
          </a:p>
          <a:p>
            <a:pPr marL="171450" indent="-171450">
              <a:buFont typeface="Arial" panose="020B0604020202020204" pitchFamily="34" charset="0"/>
              <a:buChar char="•"/>
            </a:pPr>
            <a:r>
              <a:rPr lang="en-US" dirty="0"/>
              <a:t>Use in live session presentation, but will skip over certain slides demonstrated live</a:t>
            </a:r>
          </a:p>
          <a:p>
            <a:pPr marL="171450" indent="-171450">
              <a:buFont typeface="Arial" panose="020B0604020202020204" pitchFamily="34" charset="0"/>
              <a:buChar char="•"/>
            </a:pPr>
            <a:r>
              <a:rPr lang="en-US" dirty="0"/>
              <a:t>For self-paced instructions if followed outside of live demo</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Thus, the actual presentation is shorter for the live demo, but longer in case users want the main details presented live.</a:t>
            </a:r>
          </a:p>
        </p:txBody>
      </p:sp>
      <p:sp>
        <p:nvSpPr>
          <p:cNvPr id="4" name="Slide Number Placeholder 3"/>
          <p:cNvSpPr>
            <a:spLocks noGrp="1"/>
          </p:cNvSpPr>
          <p:nvPr>
            <p:ph type="sldNum" sz="quarter" idx="5"/>
          </p:nvPr>
        </p:nvSpPr>
        <p:spPr/>
        <p:txBody>
          <a:bodyPr/>
          <a:lstStyle/>
          <a:p>
            <a:fld id="{9BEB7690-1949-4D79-BDB2-BFC11712A5CD}" type="slidenum">
              <a:rPr lang="en-US" smtClean="0"/>
              <a:t>5</a:t>
            </a:fld>
            <a:endParaRPr lang="en-US"/>
          </a:p>
        </p:txBody>
      </p:sp>
    </p:spTree>
    <p:extLst>
      <p:ext uri="{BB962C8B-B14F-4D97-AF65-F5344CB8AC3E}">
        <p14:creationId xmlns:p14="http://schemas.microsoft.com/office/powerpoint/2010/main" val="2996142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 need to cover in depth since info was in the lab description so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Just remind about requirements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lab is intended for Revit 2021</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Dynamo packages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Power BI requirements (April 2023 or later)</a:t>
            </a:r>
          </a:p>
        </p:txBody>
      </p:sp>
      <p:sp>
        <p:nvSpPr>
          <p:cNvPr id="4" name="Slide Number Placeholder 3"/>
          <p:cNvSpPr>
            <a:spLocks noGrp="1"/>
          </p:cNvSpPr>
          <p:nvPr>
            <p:ph type="sldNum" sz="quarter" idx="5"/>
          </p:nvPr>
        </p:nvSpPr>
        <p:spPr/>
        <p:txBody>
          <a:bodyPr/>
          <a:lstStyle/>
          <a:p>
            <a:fld id="{9BEB7690-1949-4D79-BDB2-BFC11712A5CD}" type="slidenum">
              <a:rPr lang="en-US" smtClean="0"/>
              <a:t>6</a:t>
            </a:fld>
            <a:endParaRPr lang="en-US"/>
          </a:p>
        </p:txBody>
      </p:sp>
    </p:spTree>
    <p:extLst>
      <p:ext uri="{BB962C8B-B14F-4D97-AF65-F5344CB8AC3E}">
        <p14:creationId xmlns:p14="http://schemas.microsoft.com/office/powerpoint/2010/main" val="3138255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of the report is to provide actionable information.</a:t>
            </a:r>
          </a:p>
          <a:p>
            <a:pPr marL="171450" indent="-171450">
              <a:buFont typeface="Arial" panose="020B0604020202020204" pitchFamily="34" charset="0"/>
              <a:buChar char="•"/>
            </a:pPr>
            <a:r>
              <a:rPr lang="en-US" dirty="0"/>
              <a:t>Actionable means there is enough info to further investigate in model</a:t>
            </a:r>
          </a:p>
          <a:p>
            <a:pPr marL="171450" indent="-171450">
              <a:buFont typeface="Arial" panose="020B0604020202020204" pitchFamily="34" charset="0"/>
              <a:buChar char="•"/>
            </a:pPr>
            <a:r>
              <a:rPr lang="en-US" dirty="0"/>
              <a:t>Some indicators are company specific – e.g. nomenclature for templates, line styles, etc.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Project Info, Links, and Standards provide context: they don’t necessarily impact model health, but could help diagnose issues if performance was poor</a:t>
            </a:r>
          </a:p>
        </p:txBody>
      </p:sp>
      <p:sp>
        <p:nvSpPr>
          <p:cNvPr id="4" name="Slide Number Placeholder 3"/>
          <p:cNvSpPr>
            <a:spLocks noGrp="1"/>
          </p:cNvSpPr>
          <p:nvPr>
            <p:ph type="sldNum" sz="quarter" idx="5"/>
          </p:nvPr>
        </p:nvSpPr>
        <p:spPr/>
        <p:txBody>
          <a:bodyPr/>
          <a:lstStyle/>
          <a:p>
            <a:fld id="{9BEB7690-1949-4D79-BDB2-BFC11712A5CD}" type="slidenum">
              <a:rPr lang="en-US" smtClean="0"/>
              <a:t>7</a:t>
            </a:fld>
            <a:endParaRPr lang="en-US"/>
          </a:p>
        </p:txBody>
      </p:sp>
    </p:spTree>
    <p:extLst>
      <p:ext uri="{BB962C8B-B14F-4D97-AF65-F5344CB8AC3E}">
        <p14:creationId xmlns:p14="http://schemas.microsoft.com/office/powerpoint/2010/main" val="1869445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nSpc>
                <a:spcPct val="120000"/>
              </a:lnSpc>
              <a:spcBef>
                <a:spcPts val="0"/>
              </a:spcBef>
              <a:spcAft>
                <a:spcPts val="800"/>
              </a:spcAft>
            </a:pPr>
            <a:r>
              <a:rPr lang="en-GB" sz="1200" b="1"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Aside</a:t>
            </a:r>
            <a:r>
              <a:rPr lang="en-GB" sz="12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a:t>
            </a:r>
          </a:p>
          <a:p>
            <a:pPr marL="171450" marR="0" indent="-171450">
              <a:lnSpc>
                <a:spcPct val="120000"/>
              </a:lnSpc>
              <a:spcBef>
                <a:spcPts val="0"/>
              </a:spcBef>
              <a:spcAft>
                <a:spcPts val="800"/>
              </a:spcAft>
              <a:buFont typeface="Arial" panose="020B0604020202020204" pitchFamily="34" charset="0"/>
              <a:buChar char="•"/>
            </a:pPr>
            <a:r>
              <a:rPr lang="en-GB" sz="12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Each JSON output allows you to specify a different output path.</a:t>
            </a:r>
          </a:p>
          <a:p>
            <a:pPr marL="171450" marR="0" indent="-171450">
              <a:lnSpc>
                <a:spcPct val="120000"/>
              </a:lnSpc>
              <a:spcBef>
                <a:spcPts val="0"/>
              </a:spcBef>
              <a:spcAft>
                <a:spcPts val="800"/>
              </a:spcAft>
              <a:buFont typeface="Arial" panose="020B0604020202020204" pitchFamily="34" charset="0"/>
              <a:buChar char="•"/>
            </a:pPr>
            <a:r>
              <a:rPr lang="en-GB" sz="12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You can modify each script so all JSON files use the same Project folder for outputs (i.e. use a single node)</a:t>
            </a:r>
          </a:p>
          <a:p>
            <a:endParaRPr lang="en-US" dirty="0"/>
          </a:p>
        </p:txBody>
      </p:sp>
      <p:sp>
        <p:nvSpPr>
          <p:cNvPr id="4" name="Slide Number Placeholder 3"/>
          <p:cNvSpPr>
            <a:spLocks noGrp="1"/>
          </p:cNvSpPr>
          <p:nvPr>
            <p:ph type="sldNum" sz="quarter" idx="5"/>
          </p:nvPr>
        </p:nvSpPr>
        <p:spPr/>
        <p:txBody>
          <a:bodyPr/>
          <a:lstStyle/>
          <a:p>
            <a:fld id="{9BEB7690-1949-4D79-BDB2-BFC11712A5CD}" type="slidenum">
              <a:rPr lang="en-US" smtClean="0"/>
              <a:t>9</a:t>
            </a:fld>
            <a:endParaRPr lang="en-US"/>
          </a:p>
        </p:txBody>
      </p:sp>
    </p:spTree>
    <p:extLst>
      <p:ext uri="{BB962C8B-B14F-4D97-AF65-F5344CB8AC3E}">
        <p14:creationId xmlns:p14="http://schemas.microsoft.com/office/powerpoint/2010/main" val="3810433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nSpc>
                <a:spcPct val="120000"/>
              </a:lnSpc>
              <a:spcBef>
                <a:spcPts val="0"/>
              </a:spcBef>
              <a:spcAft>
                <a:spcPts val="800"/>
              </a:spcAft>
            </a:pPr>
            <a:r>
              <a:rPr lang="en-GB" sz="1200" b="1"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Notes:</a:t>
            </a:r>
            <a:endParaRPr lang="en-GB" sz="12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endParaRPr>
          </a:p>
          <a:p>
            <a:pPr marL="171450" marR="0" indent="-171450">
              <a:lnSpc>
                <a:spcPct val="120000"/>
              </a:lnSpc>
              <a:spcBef>
                <a:spcPts val="0"/>
              </a:spcBef>
              <a:spcAft>
                <a:spcPts val="800"/>
              </a:spcAft>
              <a:buFont typeface="Arial" panose="020B0604020202020204" pitchFamily="34" charset="0"/>
              <a:buChar char="•"/>
            </a:pPr>
            <a:r>
              <a:rPr lang="en-GB" sz="12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Each JSON output allows you to specify a different output path.</a:t>
            </a:r>
          </a:p>
          <a:p>
            <a:pPr marL="171450" marR="0" indent="-171450">
              <a:lnSpc>
                <a:spcPct val="120000"/>
              </a:lnSpc>
              <a:spcBef>
                <a:spcPts val="0"/>
              </a:spcBef>
              <a:spcAft>
                <a:spcPts val="800"/>
              </a:spcAft>
              <a:buFont typeface="Arial" panose="020B0604020202020204" pitchFamily="34" charset="0"/>
              <a:buChar char="•"/>
            </a:pPr>
            <a:r>
              <a:rPr lang="en-GB" sz="12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You can modify each script so all JSON files use the same Project folder for outputs (i.e. use a single node) </a:t>
            </a:r>
          </a:p>
          <a:p>
            <a:pPr marL="171450" marR="0" indent="-171450">
              <a:lnSpc>
                <a:spcPct val="120000"/>
              </a:lnSpc>
              <a:spcBef>
                <a:spcPts val="0"/>
              </a:spcBef>
              <a:spcAft>
                <a:spcPts val="800"/>
              </a:spcAft>
              <a:buFont typeface="Arial" panose="020B0604020202020204" pitchFamily="34" charset="0"/>
              <a:buChar char="•"/>
            </a:pPr>
            <a:r>
              <a:rPr lang="en-GB" sz="20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Not necessary to have Power BI templates, Revit files, or Dynamo scripts in file structure, but is convenient</a:t>
            </a:r>
          </a:p>
          <a:p>
            <a:pPr marL="171450" marR="0" indent="-171450">
              <a:lnSpc>
                <a:spcPct val="120000"/>
              </a:lnSpc>
              <a:spcBef>
                <a:spcPts val="0"/>
              </a:spcBef>
              <a:spcAft>
                <a:spcPts val="800"/>
              </a:spcAft>
              <a:buFont typeface="Arial" panose="020B0604020202020204" pitchFamily="34" charset="0"/>
              <a:buChar char="•"/>
            </a:pPr>
            <a:r>
              <a:rPr lang="en-GB" sz="20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JSON outputs can be anywhere as long as outputs from same run are located in the same folder</a:t>
            </a:r>
          </a:p>
          <a:p>
            <a:pPr marL="171450" marR="0" indent="-171450">
              <a:lnSpc>
                <a:spcPct val="120000"/>
              </a:lnSpc>
              <a:spcBef>
                <a:spcPts val="0"/>
              </a:spcBef>
              <a:spcAft>
                <a:spcPts val="800"/>
              </a:spcAft>
              <a:buFont typeface="Arial" panose="020B0604020202020204" pitchFamily="34" charset="0"/>
              <a:buChar char="•"/>
            </a:pPr>
            <a:endParaRPr lang="en-GB" sz="12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BEB7690-1949-4D79-BDB2-BFC11712A5CD}" type="slidenum">
              <a:rPr lang="en-US" smtClean="0"/>
              <a:t>10</a:t>
            </a:fld>
            <a:endParaRPr lang="en-US"/>
          </a:p>
        </p:txBody>
      </p:sp>
    </p:spTree>
    <p:extLst>
      <p:ext uri="{BB962C8B-B14F-4D97-AF65-F5344CB8AC3E}">
        <p14:creationId xmlns:p14="http://schemas.microsoft.com/office/powerpoint/2010/main" val="29098024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nSpc>
                <a:spcPct val="120000"/>
              </a:lnSpc>
              <a:spcBef>
                <a:spcPts val="0"/>
              </a:spcBef>
              <a:spcAft>
                <a:spcPts val="800"/>
              </a:spcAft>
            </a:pPr>
            <a:r>
              <a:rPr lang="en-GB" sz="1200" b="1">
                <a:solidFill>
                  <a:srgbClr val="000000"/>
                </a:solidFill>
                <a:latin typeface="Century Gothic" panose="020B0502020202020204" pitchFamily="34" charset="0"/>
                <a:ea typeface="Calibri" panose="020F0502020204030204" pitchFamily="34" charset="0"/>
                <a:cs typeface="Times New Roman" panose="02020603050405020304" pitchFamily="18" charset="0"/>
              </a:rPr>
              <a:t>Aside</a:t>
            </a:r>
            <a:r>
              <a:rPr lang="en-GB" sz="1200">
                <a:solidFill>
                  <a:srgbClr val="000000"/>
                </a:solidFill>
                <a:latin typeface="Century Gothic" panose="020B0502020202020204" pitchFamily="34" charset="0"/>
                <a:ea typeface="Calibri" panose="020F0502020204030204" pitchFamily="34" charset="0"/>
                <a:cs typeface="Times New Roman" panose="02020603050405020304" pitchFamily="18" charset="0"/>
              </a:rPr>
              <a:t>:</a:t>
            </a:r>
          </a:p>
          <a:p>
            <a:pPr marL="171450" marR="0" indent="-171450">
              <a:lnSpc>
                <a:spcPct val="120000"/>
              </a:lnSpc>
              <a:spcBef>
                <a:spcPts val="0"/>
              </a:spcBef>
              <a:spcAft>
                <a:spcPts val="800"/>
              </a:spcAft>
              <a:buFont typeface="Arial" panose="020B0604020202020204" pitchFamily="34" charset="0"/>
              <a:buChar char="•"/>
            </a:pPr>
            <a:r>
              <a:rPr lang="en-GB" sz="120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Each JSON output allows you to specify a different output path.</a:t>
            </a:r>
          </a:p>
          <a:p>
            <a:pPr marL="171450" marR="0" indent="-171450">
              <a:lnSpc>
                <a:spcPct val="120000"/>
              </a:lnSpc>
              <a:spcBef>
                <a:spcPts val="0"/>
              </a:spcBef>
              <a:spcAft>
                <a:spcPts val="800"/>
              </a:spcAft>
              <a:buFont typeface="Arial" panose="020B0604020202020204" pitchFamily="34" charset="0"/>
              <a:buChar char="•"/>
            </a:pPr>
            <a:r>
              <a:rPr lang="en-GB" sz="120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You can modify each script so all JSON files use the same Project folder for outputs (i.e. use a single node)</a:t>
            </a:r>
          </a:p>
          <a:p>
            <a:endParaRPr lang="en-US"/>
          </a:p>
        </p:txBody>
      </p:sp>
      <p:sp>
        <p:nvSpPr>
          <p:cNvPr id="4" name="Slide Number Placeholder 3"/>
          <p:cNvSpPr>
            <a:spLocks noGrp="1"/>
          </p:cNvSpPr>
          <p:nvPr>
            <p:ph type="sldNum" sz="quarter" idx="5"/>
          </p:nvPr>
        </p:nvSpPr>
        <p:spPr/>
        <p:txBody>
          <a:bodyPr/>
          <a:lstStyle/>
          <a:p>
            <a:fld id="{9BEB7690-1949-4D79-BDB2-BFC11712A5CD}" type="slidenum">
              <a:rPr lang="en-US" smtClean="0"/>
              <a:t>11</a:t>
            </a:fld>
            <a:endParaRPr lang="en-US"/>
          </a:p>
        </p:txBody>
      </p:sp>
    </p:spTree>
    <p:extLst>
      <p:ext uri="{BB962C8B-B14F-4D97-AF65-F5344CB8AC3E}">
        <p14:creationId xmlns:p14="http://schemas.microsoft.com/office/powerpoint/2010/main" val="1982511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nSpc>
                <a:spcPct val="120000"/>
              </a:lnSpc>
              <a:spcBef>
                <a:spcPts val="0"/>
              </a:spcBef>
              <a:spcAft>
                <a:spcPts val="800"/>
              </a:spcAft>
            </a:pPr>
            <a:r>
              <a:rPr lang="en-GB" sz="1200" b="1">
                <a:solidFill>
                  <a:srgbClr val="000000"/>
                </a:solidFill>
                <a:latin typeface="Century Gothic" panose="020B0502020202020204" pitchFamily="34" charset="0"/>
                <a:ea typeface="Calibri" panose="020F0502020204030204" pitchFamily="34" charset="0"/>
                <a:cs typeface="Times New Roman" panose="02020603050405020304" pitchFamily="18" charset="0"/>
              </a:rPr>
              <a:t>Aside</a:t>
            </a:r>
            <a:r>
              <a:rPr lang="en-GB" sz="1200">
                <a:solidFill>
                  <a:srgbClr val="000000"/>
                </a:solidFill>
                <a:latin typeface="Century Gothic" panose="020B0502020202020204" pitchFamily="34" charset="0"/>
                <a:ea typeface="Calibri" panose="020F0502020204030204" pitchFamily="34" charset="0"/>
                <a:cs typeface="Times New Roman" panose="02020603050405020304" pitchFamily="18" charset="0"/>
              </a:rPr>
              <a:t>:</a:t>
            </a:r>
          </a:p>
          <a:p>
            <a:pPr marL="171450" marR="0" indent="-171450">
              <a:lnSpc>
                <a:spcPct val="120000"/>
              </a:lnSpc>
              <a:spcBef>
                <a:spcPts val="0"/>
              </a:spcBef>
              <a:spcAft>
                <a:spcPts val="800"/>
              </a:spcAft>
              <a:buFont typeface="Arial" panose="020B0604020202020204" pitchFamily="34" charset="0"/>
              <a:buChar char="•"/>
            </a:pPr>
            <a:r>
              <a:rPr lang="en-GB" sz="120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Each JSON output allows you to specify a different output path.</a:t>
            </a:r>
          </a:p>
          <a:p>
            <a:pPr marL="171450" marR="0" indent="-171450">
              <a:lnSpc>
                <a:spcPct val="120000"/>
              </a:lnSpc>
              <a:spcBef>
                <a:spcPts val="0"/>
              </a:spcBef>
              <a:spcAft>
                <a:spcPts val="800"/>
              </a:spcAft>
              <a:buFont typeface="Arial" panose="020B0604020202020204" pitchFamily="34" charset="0"/>
              <a:buChar char="•"/>
            </a:pPr>
            <a:r>
              <a:rPr lang="en-GB" sz="120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You can modify each script so all JSON files use the same Project folder for outputs (i.e. use a single node)</a:t>
            </a:r>
          </a:p>
          <a:p>
            <a:endParaRPr lang="en-US"/>
          </a:p>
        </p:txBody>
      </p:sp>
      <p:sp>
        <p:nvSpPr>
          <p:cNvPr id="4" name="Slide Number Placeholder 3"/>
          <p:cNvSpPr>
            <a:spLocks noGrp="1"/>
          </p:cNvSpPr>
          <p:nvPr>
            <p:ph type="sldNum" sz="quarter" idx="5"/>
          </p:nvPr>
        </p:nvSpPr>
        <p:spPr/>
        <p:txBody>
          <a:bodyPr/>
          <a:lstStyle/>
          <a:p>
            <a:fld id="{9BEB7690-1949-4D79-BDB2-BFC11712A5CD}" type="slidenum">
              <a:rPr lang="en-US" smtClean="0"/>
              <a:t>13</a:t>
            </a:fld>
            <a:endParaRPr lang="en-US"/>
          </a:p>
        </p:txBody>
      </p:sp>
    </p:spTree>
    <p:extLst>
      <p:ext uri="{BB962C8B-B14F-4D97-AF65-F5344CB8AC3E}">
        <p14:creationId xmlns:p14="http://schemas.microsoft.com/office/powerpoint/2010/main" val="261445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6/11/2023</a:t>
            </a:fld>
            <a:endParaRPr lang="en-US"/>
          </a:p>
        </p:txBody>
      </p:sp>
      <p:sp>
        <p:nvSpPr>
          <p:cNvPr id="5" name="Footer Placeholder 4"/>
          <p:cNvSpPr>
            <a:spLocks noGrp="1"/>
          </p:cNvSpPr>
          <p:nvPr>
            <p:ph type="ftr" sz="quarter" idx="11"/>
          </p:nvPr>
        </p:nvSpPr>
        <p:spPr/>
        <p:txBody>
          <a:bodyPr/>
          <a:lstStyle/>
          <a:p>
            <a:r>
              <a:rPr lang="en-US"/>
              <a:t>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6/11/2023</a:t>
            </a:fld>
            <a:endParaRPr lang="en-US"/>
          </a:p>
        </p:txBody>
      </p:sp>
      <p:sp>
        <p:nvSpPr>
          <p:cNvPr id="5" name="Footer Placeholder 4"/>
          <p:cNvSpPr>
            <a:spLocks noGrp="1"/>
          </p:cNvSpPr>
          <p:nvPr>
            <p:ph type="ftr" sz="quarter" idx="11"/>
          </p:nvPr>
        </p:nvSpPr>
        <p:spPr/>
        <p:txBody>
          <a:bodyPr/>
          <a:lstStyle/>
          <a:p>
            <a:r>
              <a:rPr lang="en-US"/>
              <a:t>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6/11/2023</a:t>
            </a:fld>
            <a:endParaRPr lang="en-US"/>
          </a:p>
        </p:txBody>
      </p:sp>
      <p:sp>
        <p:nvSpPr>
          <p:cNvPr id="5" name="Footer Placeholder 4"/>
          <p:cNvSpPr>
            <a:spLocks noGrp="1"/>
          </p:cNvSpPr>
          <p:nvPr>
            <p:ph type="ftr" sz="quarter" idx="11"/>
          </p:nvPr>
        </p:nvSpPr>
        <p:spPr/>
        <p:txBody>
          <a:bodyPr/>
          <a:lstStyle/>
          <a:p>
            <a:r>
              <a:rPr lang="en-US"/>
              <a:t>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6/11/2023</a:t>
            </a:fld>
            <a:endParaRPr lang="en-US"/>
          </a:p>
        </p:txBody>
      </p:sp>
      <p:sp>
        <p:nvSpPr>
          <p:cNvPr id="5" name="Footer Placeholder 4"/>
          <p:cNvSpPr>
            <a:spLocks noGrp="1"/>
          </p:cNvSpPr>
          <p:nvPr>
            <p:ph type="ftr" sz="quarter" idx="11"/>
          </p:nvPr>
        </p:nvSpPr>
        <p:spPr/>
        <p:txBody>
          <a:bodyPr/>
          <a:lstStyle/>
          <a:p>
            <a:r>
              <a:rPr lang="en-US"/>
              <a:t>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6/11/2023</a:t>
            </a:fld>
            <a:endParaRPr lang="en-US"/>
          </a:p>
        </p:txBody>
      </p:sp>
      <p:sp>
        <p:nvSpPr>
          <p:cNvPr id="5" name="Footer Placeholder 4"/>
          <p:cNvSpPr>
            <a:spLocks noGrp="1"/>
          </p:cNvSpPr>
          <p:nvPr>
            <p:ph type="ftr" sz="quarter" idx="11"/>
          </p:nvPr>
        </p:nvSpPr>
        <p:spPr/>
        <p:txBody>
          <a:bodyPr/>
          <a:lstStyle/>
          <a:p>
            <a:r>
              <a:rPr lang="en-US"/>
              <a:t>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6/11/2023</a:t>
            </a:fld>
            <a:endParaRPr lang="en-US"/>
          </a:p>
        </p:txBody>
      </p:sp>
      <p:sp>
        <p:nvSpPr>
          <p:cNvPr id="6" name="Footer Placeholder 5"/>
          <p:cNvSpPr>
            <a:spLocks noGrp="1"/>
          </p:cNvSpPr>
          <p:nvPr>
            <p:ph type="ftr" sz="quarter" idx="11"/>
          </p:nvPr>
        </p:nvSpPr>
        <p:spPr/>
        <p:txBody>
          <a:bodyPr/>
          <a:lstStyle/>
          <a:p>
            <a:r>
              <a:rPr lang="en-US"/>
              <a:t>1</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6/11/2023</a:t>
            </a:fld>
            <a:endParaRPr lang="en-US"/>
          </a:p>
        </p:txBody>
      </p:sp>
      <p:sp>
        <p:nvSpPr>
          <p:cNvPr id="8" name="Footer Placeholder 7"/>
          <p:cNvSpPr>
            <a:spLocks noGrp="1"/>
          </p:cNvSpPr>
          <p:nvPr>
            <p:ph type="ftr" sz="quarter" idx="11"/>
          </p:nvPr>
        </p:nvSpPr>
        <p:spPr/>
        <p:txBody>
          <a:bodyPr/>
          <a:lstStyle/>
          <a:p>
            <a:r>
              <a:rPr lang="en-US"/>
              <a:t>1</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6/11/2023</a:t>
            </a:fld>
            <a:endParaRPr lang="en-US"/>
          </a:p>
        </p:txBody>
      </p:sp>
      <p:sp>
        <p:nvSpPr>
          <p:cNvPr id="4" name="Footer Placeholder 3"/>
          <p:cNvSpPr>
            <a:spLocks noGrp="1"/>
          </p:cNvSpPr>
          <p:nvPr>
            <p:ph type="ftr" sz="quarter" idx="11"/>
          </p:nvPr>
        </p:nvSpPr>
        <p:spPr/>
        <p:txBody>
          <a:bodyPr/>
          <a:lstStyle/>
          <a:p>
            <a:r>
              <a:rPr lang="en-US"/>
              <a:t>1</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6/11/2023</a:t>
            </a:fld>
            <a:endParaRPr lang="en-US"/>
          </a:p>
        </p:txBody>
      </p:sp>
      <p:sp>
        <p:nvSpPr>
          <p:cNvPr id="3" name="Footer Placeholder 2"/>
          <p:cNvSpPr>
            <a:spLocks noGrp="1"/>
          </p:cNvSpPr>
          <p:nvPr>
            <p:ph type="ftr" sz="quarter" idx="11"/>
          </p:nvPr>
        </p:nvSpPr>
        <p:spPr/>
        <p:txBody>
          <a:bodyPr/>
          <a:lstStyle/>
          <a:p>
            <a:r>
              <a:rPr lang="en-US"/>
              <a:t>1</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6/11/2023</a:t>
            </a:fld>
            <a:endParaRPr lang="en-US"/>
          </a:p>
        </p:txBody>
      </p:sp>
      <p:sp>
        <p:nvSpPr>
          <p:cNvPr id="6" name="Footer Placeholder 5"/>
          <p:cNvSpPr>
            <a:spLocks noGrp="1"/>
          </p:cNvSpPr>
          <p:nvPr>
            <p:ph type="ftr" sz="quarter" idx="11"/>
          </p:nvPr>
        </p:nvSpPr>
        <p:spPr/>
        <p:txBody>
          <a:bodyPr/>
          <a:lstStyle/>
          <a:p>
            <a:r>
              <a:rPr lang="en-US"/>
              <a:t>1</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6/11/2023</a:t>
            </a:fld>
            <a:endParaRPr lang="en-US"/>
          </a:p>
        </p:txBody>
      </p:sp>
      <p:sp>
        <p:nvSpPr>
          <p:cNvPr id="6" name="Footer Placeholder 5"/>
          <p:cNvSpPr>
            <a:spLocks noGrp="1"/>
          </p:cNvSpPr>
          <p:nvPr>
            <p:ph type="ftr" sz="quarter" idx="11"/>
          </p:nvPr>
        </p:nvSpPr>
        <p:spPr/>
        <p:txBody>
          <a:bodyPr/>
          <a:lstStyle/>
          <a:p>
            <a:r>
              <a:rPr lang="en-US"/>
              <a:t>1</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slide" Target="slide33.xml"/><Relationship Id="rId3" Type="http://schemas.openxmlformats.org/officeDocument/2006/relationships/image" Target="../media/image1.jpeg"/><Relationship Id="rId7" Type="http://schemas.openxmlformats.org/officeDocument/2006/relationships/slide" Target="slide20.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slide" Target="slide29.xml"/><Relationship Id="rId5" Type="http://schemas.openxmlformats.org/officeDocument/2006/relationships/slide" Target="slide13.xml"/><Relationship Id="rId10" Type="http://schemas.openxmlformats.org/officeDocument/2006/relationships/image" Target="../media/image27.png"/><Relationship Id="rId4" Type="http://schemas.openxmlformats.org/officeDocument/2006/relationships/slide" Target="slide9.xml"/><Relationship Id="rId9" Type="http://schemas.openxmlformats.org/officeDocument/2006/relationships/slide" Target="slide31.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slide" Target="slide31.xml"/><Relationship Id="rId3" Type="http://schemas.openxmlformats.org/officeDocument/2006/relationships/slide" Target="slide9.xml"/><Relationship Id="rId7" Type="http://schemas.openxmlformats.org/officeDocument/2006/relationships/slide" Target="slide33.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slide" Target="slide20.xml"/><Relationship Id="rId5" Type="http://schemas.openxmlformats.org/officeDocument/2006/relationships/slide" Target="slide29.xml"/><Relationship Id="rId4" Type="http://schemas.openxmlformats.org/officeDocument/2006/relationships/slide" Target="slide13.xml"/></Relationships>
</file>

<file path=ppt/slides/_rels/slide13.xml.rels><?xml version="1.0" encoding="UTF-8" standalone="yes"?>
<Relationships xmlns="http://schemas.openxmlformats.org/package/2006/relationships"><Relationship Id="rId8" Type="http://schemas.openxmlformats.org/officeDocument/2006/relationships/slide" Target="slide33.xml"/><Relationship Id="rId3" Type="http://schemas.openxmlformats.org/officeDocument/2006/relationships/image" Target="../media/image1.jpeg"/><Relationship Id="rId7" Type="http://schemas.openxmlformats.org/officeDocument/2006/relationships/slide" Target="slide20.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slide" Target="slide29.xml"/><Relationship Id="rId11" Type="http://schemas.openxmlformats.org/officeDocument/2006/relationships/image" Target="../media/image29.png"/><Relationship Id="rId5" Type="http://schemas.openxmlformats.org/officeDocument/2006/relationships/slide" Target="slide13.xml"/><Relationship Id="rId10" Type="http://schemas.openxmlformats.org/officeDocument/2006/relationships/image" Target="../media/image28.png"/><Relationship Id="rId4" Type="http://schemas.openxmlformats.org/officeDocument/2006/relationships/slide" Target="slide9.xml"/><Relationship Id="rId9" Type="http://schemas.openxmlformats.org/officeDocument/2006/relationships/slide" Target="slide31.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8" Type="http://schemas.openxmlformats.org/officeDocument/2006/relationships/slide" Target="slide29.xml"/><Relationship Id="rId13" Type="http://schemas.openxmlformats.org/officeDocument/2006/relationships/image" Target="../media/image23.svg"/><Relationship Id="rId3" Type="http://schemas.openxmlformats.org/officeDocument/2006/relationships/image" Target="../media/image1.jpeg"/><Relationship Id="rId7" Type="http://schemas.openxmlformats.org/officeDocument/2006/relationships/slide" Target="slide13.xml"/><Relationship Id="rId12"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slide" Target="slide9.xml"/><Relationship Id="rId11" Type="http://schemas.openxmlformats.org/officeDocument/2006/relationships/slide" Target="slide31.xml"/><Relationship Id="rId5" Type="http://schemas.openxmlformats.org/officeDocument/2006/relationships/image" Target="../media/image35.png"/><Relationship Id="rId10" Type="http://schemas.openxmlformats.org/officeDocument/2006/relationships/slide" Target="slide33.xml"/><Relationship Id="rId4" Type="http://schemas.openxmlformats.org/officeDocument/2006/relationships/image" Target="../media/image34.png"/><Relationship Id="rId9" Type="http://schemas.openxmlformats.org/officeDocument/2006/relationships/slide" Target="slide20.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3.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32.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3.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32.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jpeg"/><Relationship Id="rId7" Type="http://schemas.openxmlformats.org/officeDocument/2006/relationships/image" Target="../media/image23.sv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32.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slide" Target="slide29.xml"/><Relationship Id="rId3" Type="http://schemas.openxmlformats.org/officeDocument/2006/relationships/image" Target="../media/image37.png"/><Relationship Id="rId7" Type="http://schemas.openxmlformats.org/officeDocument/2006/relationships/slide" Target="slide13.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slide" Target="slide9.xml"/><Relationship Id="rId11" Type="http://schemas.openxmlformats.org/officeDocument/2006/relationships/slide" Target="slide31.xml"/><Relationship Id="rId5" Type="http://schemas.openxmlformats.org/officeDocument/2006/relationships/image" Target="../media/image38.png"/><Relationship Id="rId10" Type="http://schemas.openxmlformats.org/officeDocument/2006/relationships/slide" Target="slide33.xml"/><Relationship Id="rId4" Type="http://schemas.openxmlformats.org/officeDocument/2006/relationships/image" Target="../media/image28.png"/><Relationship Id="rId9" Type="http://schemas.openxmlformats.org/officeDocument/2006/relationships/slide" Target="slide20.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8" Type="http://schemas.openxmlformats.org/officeDocument/2006/relationships/slide" Target="slide31.xml"/><Relationship Id="rId3" Type="http://schemas.openxmlformats.org/officeDocument/2006/relationships/slide" Target="slide9.xml"/><Relationship Id="rId7" Type="http://schemas.openxmlformats.org/officeDocument/2006/relationships/slide" Target="slide33.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slide" Target="slide20.xml"/><Relationship Id="rId5" Type="http://schemas.openxmlformats.org/officeDocument/2006/relationships/slide" Target="slide29.xml"/><Relationship Id="rId4" Type="http://schemas.openxmlformats.org/officeDocument/2006/relationships/slide" Target="slide13.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8" Type="http://schemas.openxmlformats.org/officeDocument/2006/relationships/slide" Target="slide33.xml"/><Relationship Id="rId3" Type="http://schemas.openxmlformats.org/officeDocument/2006/relationships/image" Target="../media/image44.png"/><Relationship Id="rId7" Type="http://schemas.openxmlformats.org/officeDocument/2006/relationships/slide" Target="slide20.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slide" Target="slide29.xml"/><Relationship Id="rId5" Type="http://schemas.openxmlformats.org/officeDocument/2006/relationships/slide" Target="slide13.xml"/><Relationship Id="rId4" Type="http://schemas.openxmlformats.org/officeDocument/2006/relationships/slide" Target="slide9.xml"/><Relationship Id="rId9" Type="http://schemas.openxmlformats.org/officeDocument/2006/relationships/slide" Target="slide3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slide" Target="slide31.xml"/><Relationship Id="rId3" Type="http://schemas.openxmlformats.org/officeDocument/2006/relationships/image" Target="../media/image47.png"/><Relationship Id="rId7" Type="http://schemas.openxmlformats.org/officeDocument/2006/relationships/image" Target="../media/image23.svg"/><Relationship Id="rId12" Type="http://schemas.openxmlformats.org/officeDocument/2006/relationships/slide" Target="slide33.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slide" Target="slide20.xml"/><Relationship Id="rId5" Type="http://schemas.openxmlformats.org/officeDocument/2006/relationships/image" Target="../media/image49.png"/><Relationship Id="rId10" Type="http://schemas.openxmlformats.org/officeDocument/2006/relationships/slide" Target="slide29.xml"/><Relationship Id="rId4" Type="http://schemas.openxmlformats.org/officeDocument/2006/relationships/image" Target="../media/image48.png"/><Relationship Id="rId9" Type="http://schemas.openxmlformats.org/officeDocument/2006/relationships/slide" Target="slide13.xml"/></Relationships>
</file>

<file path=ppt/slides/_rels/slide3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jpeg"/><Relationship Id="rId7"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image" Target="../media/image52.png"/><Relationship Id="rId7" Type="http://schemas.openxmlformats.org/officeDocument/2006/relationships/slide" Target="slide29.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slide" Target="slide13.xml"/><Relationship Id="rId5" Type="http://schemas.openxmlformats.org/officeDocument/2006/relationships/slide" Target="slide9.xml"/><Relationship Id="rId10" Type="http://schemas.openxmlformats.org/officeDocument/2006/relationships/slide" Target="slide31.xml"/><Relationship Id="rId4" Type="http://schemas.openxmlformats.org/officeDocument/2006/relationships/image" Target="../media/image53.png"/><Relationship Id="rId9" Type="http://schemas.openxmlformats.org/officeDocument/2006/relationships/slide" Target="slide33.xml"/></Relationships>
</file>

<file path=ppt/slides/_rels/slide3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54.png"/><Relationship Id="rId7"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8" Type="http://schemas.openxmlformats.org/officeDocument/2006/relationships/slide" Target="slide31.xml"/><Relationship Id="rId3" Type="http://schemas.openxmlformats.org/officeDocument/2006/relationships/slide" Target="slide9.xml"/><Relationship Id="rId7" Type="http://schemas.openxmlformats.org/officeDocument/2006/relationships/slide" Target="slide33.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slide" Target="slide20.xml"/><Relationship Id="rId5" Type="http://schemas.openxmlformats.org/officeDocument/2006/relationships/slide" Target="slide29.xml"/><Relationship Id="rId4" Type="http://schemas.openxmlformats.org/officeDocument/2006/relationships/slide" Target="slide13.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59.png"/><Relationship Id="rId3" Type="http://schemas.openxmlformats.org/officeDocument/2006/relationships/image" Target="../media/image1.jpeg"/><Relationship Id="rId7" Type="http://schemas.openxmlformats.org/officeDocument/2006/relationships/image" Target="../media/image21.svg"/><Relationship Id="rId12" Type="http://schemas.openxmlformats.org/officeDocument/2006/relationships/image" Target="../media/image17.svg"/><Relationship Id="rId17" Type="http://schemas.openxmlformats.org/officeDocument/2006/relationships/image" Target="../media/image13.png"/><Relationship Id="rId2" Type="http://schemas.openxmlformats.org/officeDocument/2006/relationships/notesSlide" Target="../notesSlides/notesSlide22.xml"/><Relationship Id="rId16"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16.png"/><Relationship Id="rId5" Type="http://schemas.openxmlformats.org/officeDocument/2006/relationships/image" Target="../media/image19.svg"/><Relationship Id="rId15" Type="http://schemas.openxmlformats.org/officeDocument/2006/relationships/image" Target="../media/image36.png"/><Relationship Id="rId10" Type="http://schemas.openxmlformats.org/officeDocument/2006/relationships/image" Target="../media/image15.svg"/><Relationship Id="rId4" Type="http://schemas.openxmlformats.org/officeDocument/2006/relationships/image" Target="../media/image18.png"/><Relationship Id="rId9" Type="http://schemas.openxmlformats.org/officeDocument/2006/relationships/image" Target="../media/image14.png"/><Relationship Id="rId14" Type="http://schemas.openxmlformats.org/officeDocument/2006/relationships/image" Target="../media/image60.sv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3" Type="http://schemas.openxmlformats.org/officeDocument/2006/relationships/image" Target="../media/image10.png"/><Relationship Id="rId7" Type="http://schemas.openxmlformats.org/officeDocument/2006/relationships/image" Target="../media/image15.svg"/><Relationship Id="rId12"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1.png"/><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svg"/></Relationships>
</file>

<file path=ppt/slides/_rels/slide40.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image" Target="../media/image9.jpeg"/><Relationship Id="rId7" Type="http://schemas.openxmlformats.org/officeDocument/2006/relationships/slide" Target="slide9.xml"/><Relationship Id="rId12" Type="http://schemas.openxmlformats.org/officeDocument/2006/relationships/slide" Target="slide31.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slide" Target="slide33.xml"/><Relationship Id="rId5" Type="http://schemas.openxmlformats.org/officeDocument/2006/relationships/image" Target="../media/image12.png"/><Relationship Id="rId10" Type="http://schemas.openxmlformats.org/officeDocument/2006/relationships/slide" Target="slide20.xml"/><Relationship Id="rId4" Type="http://schemas.openxmlformats.org/officeDocument/2006/relationships/image" Target="../media/image61.jpeg"/><Relationship Id="rId9" Type="http://schemas.openxmlformats.org/officeDocument/2006/relationships/slide" Target="slide29.xml"/></Relationships>
</file>

<file path=ppt/slides/_rels/slide5.xml.rels><?xml version="1.0" encoding="UTF-8" standalone="yes"?>
<Relationships xmlns="http://schemas.openxmlformats.org/package/2006/relationships"><Relationship Id="rId8" Type="http://schemas.openxmlformats.org/officeDocument/2006/relationships/slide" Target="slide29.xml"/><Relationship Id="rId3" Type="http://schemas.openxmlformats.org/officeDocument/2006/relationships/image" Target="../media/image1.jpeg"/><Relationship Id="rId7" Type="http://schemas.openxmlformats.org/officeDocument/2006/relationships/slide" Target="slide13.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slide" Target="slide9.xml"/><Relationship Id="rId11" Type="http://schemas.openxmlformats.org/officeDocument/2006/relationships/slide" Target="slide31.xml"/><Relationship Id="rId5" Type="http://schemas.openxmlformats.org/officeDocument/2006/relationships/image" Target="../media/image23.svg"/><Relationship Id="rId10" Type="http://schemas.openxmlformats.org/officeDocument/2006/relationships/slide" Target="slide33.xml"/><Relationship Id="rId4" Type="http://schemas.openxmlformats.org/officeDocument/2006/relationships/image" Target="../media/image22.png"/><Relationship Id="rId9" Type="http://schemas.openxmlformats.org/officeDocument/2006/relationships/slide" Target="slide20.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3.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slide" Target="slide31.xml"/><Relationship Id="rId3" Type="http://schemas.openxmlformats.org/officeDocument/2006/relationships/slide" Target="slide9.xml"/><Relationship Id="rId7" Type="http://schemas.openxmlformats.org/officeDocument/2006/relationships/slide" Target="slide33.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slide" Target="slide20.xml"/><Relationship Id="rId5" Type="http://schemas.openxmlformats.org/officeDocument/2006/relationships/slide" Target="slide29.xml"/><Relationship Id="rId4" Type="http://schemas.openxmlformats.org/officeDocument/2006/relationships/slide" Target="slide13.xml"/></Relationships>
</file>

<file path=ppt/slides/_rels/slide9.xml.rels><?xml version="1.0" encoding="UTF-8" standalone="yes"?>
<Relationships xmlns="http://schemas.openxmlformats.org/package/2006/relationships"><Relationship Id="rId8" Type="http://schemas.openxmlformats.org/officeDocument/2006/relationships/slide" Target="slide29.xml"/><Relationship Id="rId3" Type="http://schemas.openxmlformats.org/officeDocument/2006/relationships/image" Target="../media/image1.jpeg"/><Relationship Id="rId7" Type="http://schemas.openxmlformats.org/officeDocument/2006/relationships/slide" Target="slide13.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slide" Target="slide9.xml"/><Relationship Id="rId11" Type="http://schemas.openxmlformats.org/officeDocument/2006/relationships/slide" Target="slide31.xml"/><Relationship Id="rId5" Type="http://schemas.openxmlformats.org/officeDocument/2006/relationships/image" Target="../media/image26.png"/><Relationship Id="rId10" Type="http://schemas.openxmlformats.org/officeDocument/2006/relationships/slide" Target="slide33.xml"/><Relationship Id="rId4" Type="http://schemas.openxmlformats.org/officeDocument/2006/relationships/image" Target="../media/image25.png"/><Relationship Id="rId9" Type="http://schemas.openxmlformats.org/officeDocument/2006/relationships/slide" Target="slide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4">
            <a:extLst>
              <a:ext uri="{FF2B5EF4-FFF2-40B4-BE49-F238E27FC236}">
                <a16:creationId xmlns:a16="http://schemas.microsoft.com/office/drawing/2014/main" id="{50A81331-B8FE-D566-BE8E-0E0B436CAA17}"/>
              </a:ext>
            </a:extLst>
          </p:cNvPr>
          <p:cNvPicPr>
            <a:picLocks noChangeAspect="1"/>
          </p:cNvPicPr>
          <p:nvPr/>
        </p:nvPicPr>
        <p:blipFill>
          <a:blip r:embed="rId2"/>
          <a:srcRect t="43732" b="37071"/>
          <a:stretch>
            <a:fillRect/>
          </a:stretch>
        </p:blipFill>
        <p:spPr>
          <a:xfrm>
            <a:off x="10449837" y="9258300"/>
            <a:ext cx="7833304" cy="1395854"/>
          </a:xfrm>
          <a:prstGeom prst="rect">
            <a:avLst/>
          </a:prstGeom>
        </p:spPr>
      </p:pic>
      <p:pic>
        <p:nvPicPr>
          <p:cNvPr id="2" name="Picture 2"/>
          <p:cNvPicPr>
            <a:picLocks noChangeAspect="1"/>
          </p:cNvPicPr>
          <p:nvPr/>
        </p:nvPicPr>
        <p:blipFill>
          <a:blip r:embed="rId3"/>
          <a:srcRect r="67210"/>
          <a:stretch>
            <a:fillRect/>
          </a:stretch>
        </p:blipFill>
        <p:spPr>
          <a:xfrm>
            <a:off x="15856671" y="274499"/>
            <a:ext cx="1893097" cy="1789755"/>
          </a:xfrm>
          <a:prstGeom prst="rect">
            <a:avLst/>
          </a:prstGeom>
        </p:spPr>
      </p:pic>
      <p:pic>
        <p:nvPicPr>
          <p:cNvPr id="3" name="Picture 3"/>
          <p:cNvPicPr>
            <a:picLocks noChangeAspect="1"/>
          </p:cNvPicPr>
          <p:nvPr/>
        </p:nvPicPr>
        <p:blipFill>
          <a:blip r:embed="rId2"/>
          <a:srcRect t="43465" b="38192"/>
          <a:stretch>
            <a:fillRect/>
          </a:stretch>
        </p:blipFill>
        <p:spPr>
          <a:xfrm>
            <a:off x="0" y="9258300"/>
            <a:ext cx="7603120" cy="1394568"/>
          </a:xfrm>
          <a:prstGeom prst="rect">
            <a:avLst/>
          </a:prstGeom>
        </p:spPr>
      </p:pic>
      <p:pic>
        <p:nvPicPr>
          <p:cNvPr id="4" name="Picture 4"/>
          <p:cNvPicPr>
            <a:picLocks noChangeAspect="1"/>
          </p:cNvPicPr>
          <p:nvPr/>
        </p:nvPicPr>
        <p:blipFill>
          <a:blip r:embed="rId2"/>
          <a:srcRect t="43732" b="37071"/>
          <a:stretch>
            <a:fillRect/>
          </a:stretch>
        </p:blipFill>
        <p:spPr>
          <a:xfrm>
            <a:off x="7603120" y="9258300"/>
            <a:ext cx="7833304" cy="1395854"/>
          </a:xfrm>
          <a:prstGeom prst="rect">
            <a:avLst/>
          </a:prstGeom>
        </p:spPr>
      </p:pic>
      <p:pic>
        <p:nvPicPr>
          <p:cNvPr id="5" name="Picture 5"/>
          <p:cNvPicPr>
            <a:picLocks noChangeAspect="1"/>
          </p:cNvPicPr>
          <p:nvPr/>
        </p:nvPicPr>
        <p:blipFill>
          <a:blip r:embed="rId4"/>
          <a:srcRect t="9874"/>
          <a:stretch>
            <a:fillRect/>
          </a:stretch>
        </p:blipFill>
        <p:spPr>
          <a:xfrm>
            <a:off x="15958305" y="5641728"/>
            <a:ext cx="1689829" cy="1523572"/>
          </a:xfrm>
          <a:prstGeom prst="rect">
            <a:avLst/>
          </a:prstGeom>
        </p:spPr>
      </p:pic>
      <p:pic>
        <p:nvPicPr>
          <p:cNvPr id="6" name="Picture 6"/>
          <p:cNvPicPr>
            <a:picLocks noChangeAspect="1"/>
          </p:cNvPicPr>
          <p:nvPr/>
        </p:nvPicPr>
        <p:blipFill>
          <a:blip r:embed="rId5"/>
          <a:srcRect/>
          <a:stretch>
            <a:fillRect/>
          </a:stretch>
        </p:blipFill>
        <p:spPr>
          <a:xfrm>
            <a:off x="15820314" y="4178285"/>
            <a:ext cx="1788300" cy="1101101"/>
          </a:xfrm>
          <a:prstGeom prst="rect">
            <a:avLst/>
          </a:prstGeom>
        </p:spPr>
      </p:pic>
      <p:pic>
        <p:nvPicPr>
          <p:cNvPr id="7" name="Picture 7"/>
          <p:cNvPicPr>
            <a:picLocks noChangeAspect="1"/>
          </p:cNvPicPr>
          <p:nvPr/>
        </p:nvPicPr>
        <p:blipFill>
          <a:blip r:embed="rId6"/>
          <a:srcRect/>
          <a:stretch>
            <a:fillRect/>
          </a:stretch>
        </p:blipFill>
        <p:spPr>
          <a:xfrm>
            <a:off x="15820314" y="2426597"/>
            <a:ext cx="1965810" cy="1389344"/>
          </a:xfrm>
          <a:prstGeom prst="rect">
            <a:avLst/>
          </a:prstGeom>
        </p:spPr>
      </p:pic>
      <p:pic>
        <p:nvPicPr>
          <p:cNvPr id="8" name="Picture 8"/>
          <p:cNvPicPr>
            <a:picLocks noChangeAspect="1"/>
          </p:cNvPicPr>
          <p:nvPr/>
        </p:nvPicPr>
        <p:blipFill>
          <a:blip r:embed="rId7"/>
          <a:srcRect t="15203" b="18952"/>
          <a:stretch>
            <a:fillRect/>
          </a:stretch>
        </p:blipFill>
        <p:spPr>
          <a:xfrm>
            <a:off x="15820314" y="7527643"/>
            <a:ext cx="2096366" cy="1380317"/>
          </a:xfrm>
          <a:prstGeom prst="rect">
            <a:avLst/>
          </a:prstGeom>
        </p:spPr>
      </p:pic>
      <p:sp>
        <p:nvSpPr>
          <p:cNvPr id="13" name="TextBox 13"/>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14" name="TextBox 14"/>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15" name="TextBox 15"/>
          <p:cNvSpPr txBox="1"/>
          <p:nvPr/>
        </p:nvSpPr>
        <p:spPr>
          <a:xfrm>
            <a:off x="1028700" y="1085850"/>
            <a:ext cx="14477189" cy="1689565"/>
          </a:xfrm>
          <a:prstGeom prst="rect">
            <a:avLst/>
          </a:prstGeom>
        </p:spPr>
        <p:txBody>
          <a:bodyPr wrap="square" lIns="0" tIns="0" rIns="0" bIns="0" rtlCol="0" anchor="t">
            <a:spAutoFit/>
          </a:bodyPr>
          <a:lstStyle/>
          <a:p>
            <a:pPr>
              <a:lnSpc>
                <a:spcPts val="6911"/>
              </a:lnSpc>
            </a:pPr>
            <a:r>
              <a:rPr lang="en-US" sz="6000" spc="94">
                <a:solidFill>
                  <a:schemeClr val="accent6">
                    <a:lumMod val="50000"/>
                  </a:schemeClr>
                </a:solidFill>
                <a:latin typeface="Roboto Bold"/>
              </a:rPr>
              <a:t>Developing Custom Health Dashboards</a:t>
            </a:r>
            <a:br>
              <a:rPr lang="en-US" sz="6000" spc="94">
                <a:solidFill>
                  <a:schemeClr val="accent6">
                    <a:lumMod val="50000"/>
                  </a:schemeClr>
                </a:solidFill>
                <a:latin typeface="Roboto Bold"/>
              </a:rPr>
            </a:br>
            <a:r>
              <a:rPr lang="en-US" sz="4400" i="1" spc="94">
                <a:solidFill>
                  <a:schemeClr val="accent6">
                    <a:lumMod val="50000"/>
                  </a:schemeClr>
                </a:solidFill>
                <a:latin typeface="Roboto Bold"/>
              </a:rPr>
              <a:t>(with Dynamo and Power BI)</a:t>
            </a:r>
            <a:endParaRPr lang="en-US" sz="6000" i="1" spc="94">
              <a:solidFill>
                <a:schemeClr val="accent6">
                  <a:lumMod val="50000"/>
                </a:schemeClr>
              </a:solidFill>
              <a:latin typeface="Roboto Bold"/>
            </a:endParaRPr>
          </a:p>
        </p:txBody>
      </p:sp>
      <p:grpSp>
        <p:nvGrpSpPr>
          <p:cNvPr id="32" name="Group 31">
            <a:extLst>
              <a:ext uri="{FF2B5EF4-FFF2-40B4-BE49-F238E27FC236}">
                <a16:creationId xmlns:a16="http://schemas.microsoft.com/office/drawing/2014/main" id="{A9BF2CB0-D6DD-0833-2DE6-67DDDD47104B}"/>
              </a:ext>
            </a:extLst>
          </p:cNvPr>
          <p:cNvGrpSpPr>
            <a:grpSpLocks noChangeAspect="1"/>
          </p:cNvGrpSpPr>
          <p:nvPr/>
        </p:nvGrpSpPr>
        <p:grpSpPr>
          <a:xfrm>
            <a:off x="1028701" y="7698332"/>
            <a:ext cx="6497513" cy="1097280"/>
            <a:chOff x="1028700" y="7165300"/>
            <a:chExt cx="8685910" cy="1466850"/>
          </a:xfrm>
        </p:grpSpPr>
        <p:pic>
          <p:nvPicPr>
            <p:cNvPr id="1026" name="Picture 2">
              <a:extLst>
                <a:ext uri="{FF2B5EF4-FFF2-40B4-BE49-F238E27FC236}">
                  <a16:creationId xmlns:a16="http://schemas.microsoft.com/office/drawing/2014/main" id="{F23BEB47-FC9B-43AE-7D5A-537E5CC5553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8700" y="7165300"/>
              <a:ext cx="4229100" cy="146685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A picture containing text, font, graphics, screenshot&#10;&#10;Description automatically generated">
              <a:extLst>
                <a:ext uri="{FF2B5EF4-FFF2-40B4-BE49-F238E27FC236}">
                  <a16:creationId xmlns:a16="http://schemas.microsoft.com/office/drawing/2014/main" id="{23D1A614-58E9-DABB-CB68-83472B3F5BB8}"/>
                </a:ext>
              </a:extLst>
            </p:cNvPr>
            <p:cNvPicPr>
              <a:picLocks noChangeAspect="1"/>
            </p:cNvPicPr>
            <p:nvPr/>
          </p:nvPicPr>
          <p:blipFill rotWithShape="1">
            <a:blip r:embed="rId9">
              <a:extLst>
                <a:ext uri="{28A0092B-C50C-407E-A947-70E740481C1C}">
                  <a14:useLocalDpi xmlns:a14="http://schemas.microsoft.com/office/drawing/2010/main" val="0"/>
                </a:ext>
              </a:extLst>
            </a:blip>
            <a:srcRect l="20443" t="50283" b="8062"/>
            <a:stretch/>
          </p:blipFill>
          <p:spPr>
            <a:xfrm>
              <a:off x="6908800" y="7165300"/>
              <a:ext cx="2805810" cy="1466850"/>
            </a:xfrm>
            <a:prstGeom prst="rect">
              <a:avLst/>
            </a:prstGeom>
          </p:spPr>
        </p:pic>
        <p:sp>
          <p:nvSpPr>
            <p:cNvPr id="27" name="Cross 26">
              <a:extLst>
                <a:ext uri="{FF2B5EF4-FFF2-40B4-BE49-F238E27FC236}">
                  <a16:creationId xmlns:a16="http://schemas.microsoft.com/office/drawing/2014/main" id="{12093ABD-BA9F-50FC-4DE0-35567F1789C4}"/>
                </a:ext>
              </a:extLst>
            </p:cNvPr>
            <p:cNvSpPr/>
            <p:nvPr/>
          </p:nvSpPr>
          <p:spPr>
            <a:xfrm>
              <a:off x="5666015" y="7441525"/>
              <a:ext cx="914400" cy="914400"/>
            </a:xfrm>
            <a:prstGeom prst="plus">
              <a:avLst>
                <a:gd name="adj" fmla="val 40079"/>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grpSp>
        <p:nvGrpSpPr>
          <p:cNvPr id="37" name="Group 36">
            <a:extLst>
              <a:ext uri="{FF2B5EF4-FFF2-40B4-BE49-F238E27FC236}">
                <a16:creationId xmlns:a16="http://schemas.microsoft.com/office/drawing/2014/main" id="{68C1BEC8-65B2-F9CF-A2ED-B6BA360C72A9}"/>
              </a:ext>
            </a:extLst>
          </p:cNvPr>
          <p:cNvGrpSpPr/>
          <p:nvPr/>
        </p:nvGrpSpPr>
        <p:grpSpPr>
          <a:xfrm>
            <a:off x="8573478" y="5244650"/>
            <a:ext cx="5669308" cy="1068354"/>
            <a:chOff x="6713855" y="5244650"/>
            <a:chExt cx="5669308" cy="1068354"/>
          </a:xfrm>
        </p:grpSpPr>
        <p:sp>
          <p:nvSpPr>
            <p:cNvPr id="24" name="TextBox 16">
              <a:extLst>
                <a:ext uri="{FF2B5EF4-FFF2-40B4-BE49-F238E27FC236}">
                  <a16:creationId xmlns:a16="http://schemas.microsoft.com/office/drawing/2014/main" id="{89306074-094B-2598-6323-0AF637A33051}"/>
                </a:ext>
              </a:extLst>
            </p:cNvPr>
            <p:cNvSpPr txBox="1"/>
            <p:nvPr/>
          </p:nvSpPr>
          <p:spPr>
            <a:xfrm>
              <a:off x="8100936" y="5244650"/>
              <a:ext cx="4282227" cy="984885"/>
            </a:xfrm>
            <a:prstGeom prst="rect">
              <a:avLst/>
            </a:prstGeom>
          </p:spPr>
          <p:txBody>
            <a:bodyPr wrap="square" lIns="0" tIns="0" rIns="0" bIns="0" rtlCol="0" anchor="t">
              <a:spAutoFit/>
            </a:bodyPr>
            <a:lstStyle/>
            <a:p>
              <a:r>
                <a:rPr lang="en-US" sz="4000" spc="87" dirty="0">
                  <a:solidFill>
                    <a:schemeClr val="accent6">
                      <a:lumMod val="50000"/>
                    </a:schemeClr>
                  </a:solidFill>
                  <a:latin typeface="Roboto Bold"/>
                </a:rPr>
                <a:t>Tieyi Yu</a:t>
              </a:r>
            </a:p>
            <a:p>
              <a:r>
                <a:rPr lang="en-US" sz="2400" spc="87" dirty="0">
                  <a:solidFill>
                    <a:schemeClr val="accent6"/>
                  </a:solidFill>
                  <a:latin typeface="Roboto Bold"/>
                </a:rPr>
                <a:t>Digital Design Technologist</a:t>
              </a:r>
            </a:p>
          </p:txBody>
        </p:sp>
        <p:pic>
          <p:nvPicPr>
            <p:cNvPr id="28" name="Picture 27">
              <a:extLst>
                <a:ext uri="{FF2B5EF4-FFF2-40B4-BE49-F238E27FC236}">
                  <a16:creationId xmlns:a16="http://schemas.microsoft.com/office/drawing/2014/main" id="{9E26099F-9905-2EA0-8AD2-16721734D41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713855" y="5244650"/>
              <a:ext cx="1068354" cy="106835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31" name="TextBox 7">
            <a:extLst>
              <a:ext uri="{FF2B5EF4-FFF2-40B4-BE49-F238E27FC236}">
                <a16:creationId xmlns:a16="http://schemas.microsoft.com/office/drawing/2014/main" id="{C3D09ED6-3CCA-BA63-C744-5A1000DAB038}"/>
              </a:ext>
            </a:extLst>
          </p:cNvPr>
          <p:cNvSpPr txBox="1"/>
          <p:nvPr/>
        </p:nvSpPr>
        <p:spPr>
          <a:xfrm>
            <a:off x="1028701" y="4392764"/>
            <a:ext cx="2433690" cy="621965"/>
          </a:xfrm>
          <a:prstGeom prst="rect">
            <a:avLst/>
          </a:prstGeom>
        </p:spPr>
        <p:txBody>
          <a:bodyPr wrap="square" lIns="0" tIns="0" rIns="0" bIns="0" rtlCol="0" anchor="t">
            <a:spAutoFit/>
          </a:bodyPr>
          <a:lstStyle/>
          <a:p>
            <a:pPr>
              <a:lnSpc>
                <a:spcPts val="5399"/>
              </a:lnSpc>
            </a:pPr>
            <a:r>
              <a:rPr lang="en-US" sz="3200" spc="74" dirty="0">
                <a:solidFill>
                  <a:srgbClr val="606060"/>
                </a:solidFill>
                <a:latin typeface="Roboto Bold"/>
              </a:rPr>
              <a:t>Presenters:</a:t>
            </a:r>
          </a:p>
        </p:txBody>
      </p:sp>
      <p:sp>
        <p:nvSpPr>
          <p:cNvPr id="34" name="TextBox 7">
            <a:extLst>
              <a:ext uri="{FF2B5EF4-FFF2-40B4-BE49-F238E27FC236}">
                <a16:creationId xmlns:a16="http://schemas.microsoft.com/office/drawing/2014/main" id="{542F9E4B-4F4D-24AC-34C8-B0B265699003}"/>
              </a:ext>
            </a:extLst>
          </p:cNvPr>
          <p:cNvSpPr txBox="1"/>
          <p:nvPr/>
        </p:nvSpPr>
        <p:spPr>
          <a:xfrm>
            <a:off x="1067051" y="2727268"/>
            <a:ext cx="4473137" cy="621965"/>
          </a:xfrm>
          <a:prstGeom prst="rect">
            <a:avLst/>
          </a:prstGeom>
        </p:spPr>
        <p:txBody>
          <a:bodyPr wrap="square" lIns="0" tIns="0" rIns="0" bIns="0" rtlCol="0" anchor="t">
            <a:spAutoFit/>
          </a:bodyPr>
          <a:lstStyle/>
          <a:p>
            <a:pPr>
              <a:lnSpc>
                <a:spcPts val="5399"/>
              </a:lnSpc>
            </a:pPr>
            <a:r>
              <a:rPr lang="en-US" sz="2800" spc="74">
                <a:solidFill>
                  <a:srgbClr val="606060"/>
                </a:solidFill>
                <a:latin typeface="Roboto Bold"/>
              </a:rPr>
              <a:t>DBWA2023, Session 212</a:t>
            </a:r>
          </a:p>
        </p:txBody>
      </p:sp>
      <p:sp>
        <p:nvSpPr>
          <p:cNvPr id="9" name="TextBox 7">
            <a:extLst>
              <a:ext uri="{FF2B5EF4-FFF2-40B4-BE49-F238E27FC236}">
                <a16:creationId xmlns:a16="http://schemas.microsoft.com/office/drawing/2014/main" id="{9BA63C9D-477C-A967-50FF-C15E2EBE4D73}"/>
              </a:ext>
            </a:extLst>
          </p:cNvPr>
          <p:cNvSpPr txBox="1"/>
          <p:nvPr/>
        </p:nvSpPr>
        <p:spPr>
          <a:xfrm>
            <a:off x="1028700" y="3510545"/>
            <a:ext cx="5267325" cy="692497"/>
          </a:xfrm>
          <a:prstGeom prst="rect">
            <a:avLst/>
          </a:prstGeom>
        </p:spPr>
        <p:txBody>
          <a:bodyPr wrap="square" lIns="0" tIns="0" rIns="0" bIns="0" rtlCol="0" anchor="t">
            <a:spAutoFit/>
          </a:bodyPr>
          <a:lstStyle/>
          <a:p>
            <a:pPr>
              <a:lnSpc>
                <a:spcPts val="5399"/>
              </a:lnSpc>
            </a:pPr>
            <a:r>
              <a:rPr lang="en-US" sz="4800" spc="74">
                <a:solidFill>
                  <a:schemeClr val="accent6"/>
                </a:solidFill>
                <a:latin typeface="Roboto Bold"/>
              </a:rPr>
              <a:t>PRESENTATION</a:t>
            </a:r>
          </a:p>
        </p:txBody>
      </p:sp>
      <p:grpSp>
        <p:nvGrpSpPr>
          <p:cNvPr id="11" name="Group 10">
            <a:extLst>
              <a:ext uri="{FF2B5EF4-FFF2-40B4-BE49-F238E27FC236}">
                <a16:creationId xmlns:a16="http://schemas.microsoft.com/office/drawing/2014/main" id="{6E0DD181-968C-3162-D0F8-1FF1B128EDBE}"/>
              </a:ext>
            </a:extLst>
          </p:cNvPr>
          <p:cNvGrpSpPr/>
          <p:nvPr/>
        </p:nvGrpSpPr>
        <p:grpSpPr>
          <a:xfrm>
            <a:off x="8836433" y="1984234"/>
            <a:ext cx="2466843" cy="870655"/>
            <a:chOff x="9903864" y="2793055"/>
            <a:chExt cx="4578384" cy="1615908"/>
          </a:xfrm>
        </p:grpSpPr>
        <p:pic>
          <p:nvPicPr>
            <p:cNvPr id="12" name="Picture 11" descr="A picture containing screenshot, circle, colorfulness, graphics&#10;&#10;Description automatically generated">
              <a:extLst>
                <a:ext uri="{FF2B5EF4-FFF2-40B4-BE49-F238E27FC236}">
                  <a16:creationId xmlns:a16="http://schemas.microsoft.com/office/drawing/2014/main" id="{69A242FE-12FA-1342-3010-BC364005FAD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03864" y="2793055"/>
              <a:ext cx="1615908" cy="1615908"/>
            </a:xfrm>
            <a:prstGeom prst="rect">
              <a:avLst/>
            </a:prstGeom>
          </p:spPr>
        </p:pic>
        <p:pic>
          <p:nvPicPr>
            <p:cNvPr id="17" name="Picture 16" descr="A picture containing yellow, screenshot, design&#10;&#10;Description automatically generated">
              <a:extLst>
                <a:ext uri="{FF2B5EF4-FFF2-40B4-BE49-F238E27FC236}">
                  <a16:creationId xmlns:a16="http://schemas.microsoft.com/office/drawing/2014/main" id="{47C86AD7-8981-3C8C-5F1C-75A24DD8D92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007216" y="2863493"/>
              <a:ext cx="1475032" cy="1475032"/>
            </a:xfrm>
            <a:prstGeom prst="rect">
              <a:avLst/>
            </a:prstGeom>
          </p:spPr>
        </p:pic>
        <p:sp>
          <p:nvSpPr>
            <p:cNvPr id="18" name="Graphic 53" descr="Heart with pulse with solid fill">
              <a:extLst>
                <a:ext uri="{FF2B5EF4-FFF2-40B4-BE49-F238E27FC236}">
                  <a16:creationId xmlns:a16="http://schemas.microsoft.com/office/drawing/2014/main" id="{908BE7E4-9A40-332B-D9A0-F8D3DB98711E}"/>
                </a:ext>
              </a:extLst>
            </p:cNvPr>
            <p:cNvSpPr/>
            <p:nvPr/>
          </p:nvSpPr>
          <p:spPr>
            <a:xfrm>
              <a:off x="11552783" y="2926875"/>
              <a:ext cx="1421422" cy="1348268"/>
            </a:xfrm>
            <a:custGeom>
              <a:avLst/>
              <a:gdLst>
                <a:gd name="connsiteX0" fmla="*/ 715938 w 1421422"/>
                <a:gd name="connsiteY0" fmla="*/ 1343666 h 1348268"/>
                <a:gd name="connsiteX1" fmla="*/ 978109 w 1421422"/>
                <a:gd name="connsiteY1" fmla="*/ 1111206 h 1348268"/>
                <a:gd name="connsiteX2" fmla="*/ 1294682 w 1421422"/>
                <a:gd name="connsiteY2" fmla="*/ 729143 h 1348268"/>
                <a:gd name="connsiteX3" fmla="*/ 1403274 w 1421422"/>
                <a:gd name="connsiteY3" fmla="*/ 259620 h 1348268"/>
                <a:gd name="connsiteX4" fmla="*/ 1092979 w 1421422"/>
                <a:gd name="connsiteY4" fmla="*/ 1424 h 1348268"/>
                <a:gd name="connsiteX5" fmla="*/ 710080 w 1421422"/>
                <a:gd name="connsiteY5" fmla="*/ 280962 h 1348268"/>
                <a:gd name="connsiteX6" fmla="*/ 371328 w 1421422"/>
                <a:gd name="connsiteY6" fmla="*/ 588 h 1348268"/>
                <a:gd name="connsiteX7" fmla="*/ 34879 w 1421422"/>
                <a:gd name="connsiteY7" fmla="*/ 216518 h 1348268"/>
                <a:gd name="connsiteX8" fmla="*/ 101416 w 1421422"/>
                <a:gd name="connsiteY8" fmla="*/ 688970 h 1348268"/>
                <a:gd name="connsiteX9" fmla="*/ 414012 w 1421422"/>
                <a:gd name="connsiteY9" fmla="*/ 1083168 h 1348268"/>
                <a:gd name="connsiteX10" fmla="*/ 710080 w 1421422"/>
                <a:gd name="connsiteY10" fmla="*/ 1348269 h 1348268"/>
                <a:gd name="connsiteX11" fmla="*/ 375304 w 1421422"/>
                <a:gd name="connsiteY11" fmla="*/ 632267 h 1348268"/>
                <a:gd name="connsiteX12" fmla="*/ 438074 w 1421422"/>
                <a:gd name="connsiteY12" fmla="*/ 443956 h 1348268"/>
                <a:gd name="connsiteX13" fmla="*/ 475318 w 1421422"/>
                <a:gd name="connsiteY13" fmla="*/ 332015 h 1348268"/>
                <a:gd name="connsiteX14" fmla="*/ 539972 w 1421422"/>
                <a:gd name="connsiteY14" fmla="*/ 280753 h 1348268"/>
                <a:gd name="connsiteX15" fmla="*/ 569892 w 1421422"/>
                <a:gd name="connsiteY15" fmla="*/ 338083 h 1348268"/>
                <a:gd name="connsiteX16" fmla="*/ 587259 w 1421422"/>
                <a:gd name="connsiteY16" fmla="*/ 430774 h 1348268"/>
                <a:gd name="connsiteX17" fmla="*/ 637475 w 1421422"/>
                <a:gd name="connsiteY17" fmla="*/ 698595 h 1348268"/>
                <a:gd name="connsiteX18" fmla="*/ 670743 w 1421422"/>
                <a:gd name="connsiteY18" fmla="*/ 876444 h 1348268"/>
                <a:gd name="connsiteX19" fmla="*/ 792100 w 1421422"/>
                <a:gd name="connsiteY19" fmla="*/ 555478 h 1348268"/>
                <a:gd name="connsiteX20" fmla="*/ 818882 w 1421422"/>
                <a:gd name="connsiteY20" fmla="*/ 484757 h 1348268"/>
                <a:gd name="connsiteX21" fmla="*/ 860729 w 1421422"/>
                <a:gd name="connsiteY21" fmla="*/ 440608 h 1348268"/>
                <a:gd name="connsiteX22" fmla="*/ 911154 w 1421422"/>
                <a:gd name="connsiteY22" fmla="*/ 490825 h 1348268"/>
                <a:gd name="connsiteX23" fmla="*/ 936890 w 1421422"/>
                <a:gd name="connsiteY23" fmla="*/ 579122 h 1348268"/>
                <a:gd name="connsiteX24" fmla="*/ 987943 w 1421422"/>
                <a:gd name="connsiteY24" fmla="*/ 754670 h 1348268"/>
                <a:gd name="connsiteX25" fmla="*/ 1038369 w 1421422"/>
                <a:gd name="connsiteY25" fmla="*/ 699223 h 1348268"/>
                <a:gd name="connsiteX26" fmla="*/ 1092561 w 1421422"/>
                <a:gd name="connsiteY26" fmla="*/ 641055 h 1348268"/>
                <a:gd name="connsiteX27" fmla="*/ 1176255 w 1421422"/>
                <a:gd name="connsiteY27" fmla="*/ 633104 h 1348268"/>
                <a:gd name="connsiteX28" fmla="*/ 1254090 w 1421422"/>
                <a:gd name="connsiteY28" fmla="*/ 633104 h 1348268"/>
                <a:gd name="connsiteX29" fmla="*/ 1202828 w 1421422"/>
                <a:gd name="connsiteY29" fmla="*/ 716798 h 1348268"/>
                <a:gd name="connsiteX30" fmla="*/ 1134826 w 1421422"/>
                <a:gd name="connsiteY30" fmla="*/ 716798 h 1348268"/>
                <a:gd name="connsiteX31" fmla="*/ 1000288 w 1421422"/>
                <a:gd name="connsiteY31" fmla="*/ 864936 h 1348268"/>
                <a:gd name="connsiteX32" fmla="*/ 941341 w 1421422"/>
                <a:gd name="connsiteY32" fmla="*/ 870174 h 1348268"/>
                <a:gd name="connsiteX33" fmla="*/ 932496 w 1421422"/>
                <a:gd name="connsiteY33" fmla="*/ 859915 h 1348268"/>
                <a:gd name="connsiteX34" fmla="*/ 922662 w 1421422"/>
                <a:gd name="connsiteY34" fmla="*/ 831459 h 1348268"/>
                <a:gd name="connsiteX35" fmla="*/ 887720 w 1421422"/>
                <a:gd name="connsiteY35" fmla="*/ 711986 h 1348268"/>
                <a:gd name="connsiteX36" fmla="*/ 859264 w 1421422"/>
                <a:gd name="connsiteY36" fmla="*/ 614064 h 1348268"/>
                <a:gd name="connsiteX37" fmla="*/ 699618 w 1421422"/>
                <a:gd name="connsiteY37" fmla="*/ 1036091 h 1348268"/>
                <a:gd name="connsiteX38" fmla="*/ 680578 w 1421422"/>
                <a:gd name="connsiteY38" fmla="*/ 1064965 h 1348268"/>
                <a:gd name="connsiteX39" fmla="*/ 622391 w 1421422"/>
                <a:gd name="connsiteY39" fmla="*/ 1054166 h 1348268"/>
                <a:gd name="connsiteX40" fmla="*/ 615715 w 1421422"/>
                <a:gd name="connsiteY40" fmla="*/ 1037974 h 1348268"/>
                <a:gd name="connsiteX41" fmla="*/ 604625 w 1421422"/>
                <a:gd name="connsiteY41" fmla="*/ 979388 h 1348268"/>
                <a:gd name="connsiteX42" fmla="*/ 551689 w 1421422"/>
                <a:gd name="connsiteY42" fmla="*/ 696921 h 1348268"/>
                <a:gd name="connsiteX43" fmla="*/ 512144 w 1421422"/>
                <a:gd name="connsiteY43" fmla="*/ 485803 h 1348268"/>
                <a:gd name="connsiteX44" fmla="*/ 453139 w 1421422"/>
                <a:gd name="connsiteY44" fmla="*/ 663025 h 1348268"/>
                <a:gd name="connsiteX45" fmla="*/ 403132 w 1421422"/>
                <a:gd name="connsiteY45" fmla="*/ 716798 h 1348268"/>
                <a:gd name="connsiteX46" fmla="*/ 310860 w 1421422"/>
                <a:gd name="connsiteY46" fmla="*/ 716798 h 1348268"/>
                <a:gd name="connsiteX47" fmla="*/ 216704 w 1421422"/>
                <a:gd name="connsiteY47" fmla="*/ 716798 h 1348268"/>
                <a:gd name="connsiteX48" fmla="*/ 165441 w 1421422"/>
                <a:gd name="connsiteY48" fmla="*/ 633104 h 1348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421422" h="1348268">
                  <a:moveTo>
                    <a:pt x="715938" y="1343666"/>
                  </a:moveTo>
                  <a:cubicBezTo>
                    <a:pt x="807683" y="1271235"/>
                    <a:pt x="895217" y="1193621"/>
                    <a:pt x="978109" y="1111206"/>
                  </a:cubicBezTo>
                  <a:cubicBezTo>
                    <a:pt x="1098271" y="996725"/>
                    <a:pt x="1204527" y="868487"/>
                    <a:pt x="1294682" y="729143"/>
                  </a:cubicBezTo>
                  <a:cubicBezTo>
                    <a:pt x="1378376" y="594396"/>
                    <a:pt x="1458303" y="419476"/>
                    <a:pt x="1403274" y="259620"/>
                  </a:cubicBezTo>
                  <a:cubicBezTo>
                    <a:pt x="1358707" y="127384"/>
                    <a:pt x="1235050" y="15025"/>
                    <a:pt x="1092979" y="1424"/>
                  </a:cubicBezTo>
                  <a:cubicBezTo>
                    <a:pt x="913456" y="-16360"/>
                    <a:pt x="783521" y="135544"/>
                    <a:pt x="710080" y="280962"/>
                  </a:cubicBezTo>
                  <a:cubicBezTo>
                    <a:pt x="642915" y="147889"/>
                    <a:pt x="531812" y="10631"/>
                    <a:pt x="371328" y="588"/>
                  </a:cubicBezTo>
                  <a:cubicBezTo>
                    <a:pt x="228840" y="-8200"/>
                    <a:pt x="96185" y="92023"/>
                    <a:pt x="34879" y="216518"/>
                  </a:cubicBezTo>
                  <a:cubicBezTo>
                    <a:pt x="-41910" y="372816"/>
                    <a:pt x="20651" y="548573"/>
                    <a:pt x="101416" y="688970"/>
                  </a:cubicBezTo>
                  <a:cubicBezTo>
                    <a:pt x="185109" y="835434"/>
                    <a:pt x="296422" y="964114"/>
                    <a:pt x="414012" y="1083168"/>
                  </a:cubicBezTo>
                  <a:cubicBezTo>
                    <a:pt x="506710" y="1178006"/>
                    <a:pt x="605617" y="1266569"/>
                    <a:pt x="710080" y="1348269"/>
                  </a:cubicBezTo>
                  <a:close/>
                  <a:moveTo>
                    <a:pt x="375304" y="632267"/>
                  </a:moveTo>
                  <a:lnTo>
                    <a:pt x="438074" y="443956"/>
                  </a:lnTo>
                  <a:lnTo>
                    <a:pt x="475318" y="332015"/>
                  </a:lnTo>
                  <a:cubicBezTo>
                    <a:pt x="484943" y="302932"/>
                    <a:pt x="499799" y="264014"/>
                    <a:pt x="539972" y="280753"/>
                  </a:cubicBezTo>
                  <a:cubicBezTo>
                    <a:pt x="564243" y="291005"/>
                    <a:pt x="565708" y="316114"/>
                    <a:pt x="569892" y="338083"/>
                  </a:cubicBezTo>
                  <a:lnTo>
                    <a:pt x="587259" y="430774"/>
                  </a:lnTo>
                  <a:lnTo>
                    <a:pt x="637475" y="698595"/>
                  </a:lnTo>
                  <a:lnTo>
                    <a:pt x="670743" y="876444"/>
                  </a:lnTo>
                  <a:lnTo>
                    <a:pt x="792100" y="555478"/>
                  </a:lnTo>
                  <a:lnTo>
                    <a:pt x="818882" y="484757"/>
                  </a:lnTo>
                  <a:cubicBezTo>
                    <a:pt x="826623" y="463833"/>
                    <a:pt x="834574" y="442910"/>
                    <a:pt x="860729" y="440608"/>
                  </a:cubicBezTo>
                  <a:cubicBezTo>
                    <a:pt x="893997" y="437261"/>
                    <a:pt x="903831" y="465716"/>
                    <a:pt x="911154" y="490825"/>
                  </a:cubicBezTo>
                  <a:lnTo>
                    <a:pt x="936890" y="579122"/>
                  </a:lnTo>
                  <a:lnTo>
                    <a:pt x="987943" y="754670"/>
                  </a:lnTo>
                  <a:lnTo>
                    <a:pt x="1038369" y="699223"/>
                  </a:lnTo>
                  <a:cubicBezTo>
                    <a:pt x="1054499" y="678117"/>
                    <a:pt x="1072648" y="658635"/>
                    <a:pt x="1092561" y="641055"/>
                  </a:cubicBezTo>
                  <a:cubicBezTo>
                    <a:pt x="1113484" y="626409"/>
                    <a:pt x="1152193" y="633104"/>
                    <a:pt x="1176255" y="633104"/>
                  </a:cubicBezTo>
                  <a:lnTo>
                    <a:pt x="1254090" y="633104"/>
                  </a:lnTo>
                  <a:cubicBezTo>
                    <a:pt x="1238607" y="660933"/>
                    <a:pt x="1221450" y="688970"/>
                    <a:pt x="1202828" y="716798"/>
                  </a:cubicBezTo>
                  <a:lnTo>
                    <a:pt x="1134826" y="716798"/>
                  </a:lnTo>
                  <a:cubicBezTo>
                    <a:pt x="1090259" y="765968"/>
                    <a:pt x="1047575" y="818277"/>
                    <a:pt x="1000288" y="864936"/>
                  </a:cubicBezTo>
                  <a:cubicBezTo>
                    <a:pt x="985456" y="882661"/>
                    <a:pt x="959065" y="885006"/>
                    <a:pt x="941341" y="870174"/>
                  </a:cubicBezTo>
                  <a:cubicBezTo>
                    <a:pt x="937855" y="867257"/>
                    <a:pt x="934867" y="863792"/>
                    <a:pt x="932496" y="859915"/>
                  </a:cubicBezTo>
                  <a:cubicBezTo>
                    <a:pt x="927950" y="850916"/>
                    <a:pt x="924642" y="841345"/>
                    <a:pt x="922662" y="831459"/>
                  </a:cubicBezTo>
                  <a:lnTo>
                    <a:pt x="887720" y="711986"/>
                  </a:lnTo>
                  <a:lnTo>
                    <a:pt x="859264" y="614064"/>
                  </a:lnTo>
                  <a:cubicBezTo>
                    <a:pt x="805909" y="754879"/>
                    <a:pt x="754647" y="895903"/>
                    <a:pt x="699618" y="1036091"/>
                  </a:cubicBezTo>
                  <a:cubicBezTo>
                    <a:pt x="696540" y="1047511"/>
                    <a:pt x="689863" y="1057638"/>
                    <a:pt x="680578" y="1064965"/>
                  </a:cubicBezTo>
                  <a:cubicBezTo>
                    <a:pt x="661527" y="1078050"/>
                    <a:pt x="635477" y="1073215"/>
                    <a:pt x="622391" y="1054166"/>
                  </a:cubicBezTo>
                  <a:cubicBezTo>
                    <a:pt x="619048" y="1049300"/>
                    <a:pt x="616773" y="1043782"/>
                    <a:pt x="615715" y="1037974"/>
                  </a:cubicBezTo>
                  <a:cubicBezTo>
                    <a:pt x="610902" y="1018724"/>
                    <a:pt x="608391" y="998637"/>
                    <a:pt x="604625" y="979388"/>
                  </a:cubicBezTo>
                  <a:lnTo>
                    <a:pt x="551689" y="696921"/>
                  </a:lnTo>
                  <a:lnTo>
                    <a:pt x="512144" y="485803"/>
                  </a:lnTo>
                  <a:lnTo>
                    <a:pt x="453139" y="663025"/>
                  </a:lnTo>
                  <a:cubicBezTo>
                    <a:pt x="444142" y="689388"/>
                    <a:pt x="437028" y="715124"/>
                    <a:pt x="403132" y="716798"/>
                  </a:cubicBezTo>
                  <a:cubicBezTo>
                    <a:pt x="372375" y="718263"/>
                    <a:pt x="341408" y="716798"/>
                    <a:pt x="310860" y="716798"/>
                  </a:cubicBezTo>
                  <a:lnTo>
                    <a:pt x="216704" y="716798"/>
                  </a:lnTo>
                  <a:cubicBezTo>
                    <a:pt x="198291" y="688970"/>
                    <a:pt x="180925" y="660933"/>
                    <a:pt x="165441" y="633104"/>
                  </a:cubicBezTo>
                  <a:close/>
                </a:path>
              </a:pathLst>
            </a:custGeom>
            <a:solidFill>
              <a:schemeClr val="accent6">
                <a:lumMod val="75000"/>
              </a:schemeClr>
            </a:solidFill>
            <a:ln w="20836" cap="flat">
              <a:noFill/>
              <a:prstDash val="solid"/>
              <a:miter/>
            </a:ln>
          </p:spPr>
          <p:txBody>
            <a:bodyPr rtlCol="0" anchor="ctr"/>
            <a:lstStyle/>
            <a:p>
              <a:endParaRPr lang="en-US">
                <a:solidFill>
                  <a:schemeClr val="accent6"/>
                </a:solidFill>
              </a:endParaRPr>
            </a:p>
          </p:txBody>
        </p:sp>
      </p:grpSp>
      <p:grpSp>
        <p:nvGrpSpPr>
          <p:cNvPr id="33" name="Group 32">
            <a:extLst>
              <a:ext uri="{FF2B5EF4-FFF2-40B4-BE49-F238E27FC236}">
                <a16:creationId xmlns:a16="http://schemas.microsoft.com/office/drawing/2014/main" id="{8ED92F11-852C-C7F4-71C2-94B719355D36}"/>
              </a:ext>
            </a:extLst>
          </p:cNvPr>
          <p:cNvGrpSpPr/>
          <p:nvPr/>
        </p:nvGrpSpPr>
        <p:grpSpPr>
          <a:xfrm>
            <a:off x="1028700" y="5202168"/>
            <a:ext cx="7085586" cy="1069848"/>
            <a:chOff x="1159147" y="7059600"/>
            <a:chExt cx="7085586" cy="1069848"/>
          </a:xfrm>
        </p:grpSpPr>
        <p:sp>
          <p:nvSpPr>
            <p:cNvPr id="35" name="TextBox 16">
              <a:extLst>
                <a:ext uri="{FF2B5EF4-FFF2-40B4-BE49-F238E27FC236}">
                  <a16:creationId xmlns:a16="http://schemas.microsoft.com/office/drawing/2014/main" id="{847A6F4C-1714-E341-2860-1EF80FC33479}"/>
                </a:ext>
              </a:extLst>
            </p:cNvPr>
            <p:cNvSpPr txBox="1"/>
            <p:nvPr/>
          </p:nvSpPr>
          <p:spPr>
            <a:xfrm>
              <a:off x="2546228" y="7073424"/>
              <a:ext cx="5698505" cy="984885"/>
            </a:xfrm>
            <a:prstGeom prst="rect">
              <a:avLst/>
            </a:prstGeom>
          </p:spPr>
          <p:txBody>
            <a:bodyPr wrap="square" lIns="0" tIns="0" rIns="0" bIns="0" rtlCol="0" anchor="t">
              <a:spAutoFit/>
            </a:bodyPr>
            <a:lstStyle/>
            <a:p>
              <a:r>
                <a:rPr lang="en-US" sz="4000" spc="87" dirty="0">
                  <a:solidFill>
                    <a:schemeClr val="accent6">
                      <a:lumMod val="50000"/>
                    </a:schemeClr>
                  </a:solidFill>
                  <a:latin typeface="Roboto Bold"/>
                </a:rPr>
                <a:t>Sean McDonald</a:t>
              </a:r>
            </a:p>
            <a:p>
              <a:r>
                <a:rPr lang="en-US" sz="2400" spc="87" dirty="0">
                  <a:solidFill>
                    <a:schemeClr val="accent6"/>
                  </a:solidFill>
                  <a:latin typeface="Roboto Bold"/>
                </a:rPr>
                <a:t>Corporate BIM Manager</a:t>
              </a:r>
            </a:p>
          </p:txBody>
        </p:sp>
        <p:pic>
          <p:nvPicPr>
            <p:cNvPr id="36" name="Picture 35" descr="A picture containing person, outdoor, person, posing&#10;&#10;Description automatically generated">
              <a:extLst>
                <a:ext uri="{FF2B5EF4-FFF2-40B4-BE49-F238E27FC236}">
                  <a16:creationId xmlns:a16="http://schemas.microsoft.com/office/drawing/2014/main" id="{7A0C11F9-D5AB-5A26-1992-6A51CCFCB6B3}"/>
                </a:ext>
              </a:extLst>
            </p:cNvPr>
            <p:cNvPicPr>
              <a:picLocks noChangeAspect="1"/>
            </p:cNvPicPr>
            <p:nvPr/>
          </p:nvPicPr>
          <p:blipFill rotWithShape="1">
            <a:blip r:embed="rId13"/>
            <a:srcRect t="12219" b="10164"/>
            <a:stretch/>
          </p:blipFill>
          <p:spPr>
            <a:xfrm>
              <a:off x="1159147" y="7059600"/>
              <a:ext cx="1069847" cy="106984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2AAA4ABF-910C-FA7A-2F29-DC0D084B2E42}"/>
              </a:ext>
            </a:extLst>
          </p:cNvPr>
          <p:cNvPicPr>
            <a:picLocks noChangeAspect="1"/>
          </p:cNvPicPr>
          <p:nvPr/>
        </p:nvPicPr>
        <p:blipFill>
          <a:blip r:embed="rId3"/>
          <a:srcRect t="43732" b="37071"/>
          <a:stretch>
            <a:fillRect/>
          </a:stretch>
        </p:blipFill>
        <p:spPr>
          <a:xfrm>
            <a:off x="10449837" y="9258300"/>
            <a:ext cx="7833304" cy="1395854"/>
          </a:xfrm>
          <a:prstGeom prst="rect">
            <a:avLst/>
          </a:prstGeom>
        </p:spPr>
      </p:pic>
      <p:pic>
        <p:nvPicPr>
          <p:cNvPr id="15" name="Picture 3">
            <a:extLst>
              <a:ext uri="{FF2B5EF4-FFF2-40B4-BE49-F238E27FC236}">
                <a16:creationId xmlns:a16="http://schemas.microsoft.com/office/drawing/2014/main" id="{ADCFA29F-4032-6853-7E51-04714BC1BB01}"/>
              </a:ext>
            </a:extLst>
          </p:cNvPr>
          <p:cNvPicPr>
            <a:picLocks noChangeAspect="1"/>
          </p:cNvPicPr>
          <p:nvPr/>
        </p:nvPicPr>
        <p:blipFill>
          <a:blip r:embed="rId3"/>
          <a:srcRect t="43465" b="38192"/>
          <a:stretch>
            <a:fillRect/>
          </a:stretch>
        </p:blipFill>
        <p:spPr>
          <a:xfrm>
            <a:off x="0" y="9258300"/>
            <a:ext cx="7603120" cy="1394568"/>
          </a:xfrm>
          <a:prstGeom prst="rect">
            <a:avLst/>
          </a:prstGeom>
        </p:spPr>
      </p:pic>
      <p:pic>
        <p:nvPicPr>
          <p:cNvPr id="17" name="Picture 4">
            <a:extLst>
              <a:ext uri="{FF2B5EF4-FFF2-40B4-BE49-F238E27FC236}">
                <a16:creationId xmlns:a16="http://schemas.microsoft.com/office/drawing/2014/main" id="{56558031-9A49-4F22-1152-898DA72338E6}"/>
              </a:ext>
            </a:extLst>
          </p:cNvPr>
          <p:cNvPicPr>
            <a:picLocks noChangeAspect="1"/>
          </p:cNvPicPr>
          <p:nvPr/>
        </p:nvPicPr>
        <p:blipFill>
          <a:blip r:embed="rId3"/>
          <a:srcRect t="43732" b="37071"/>
          <a:stretch>
            <a:fillRect/>
          </a:stretch>
        </p:blipFill>
        <p:spPr>
          <a:xfrm>
            <a:off x="7603120" y="9258300"/>
            <a:ext cx="7833304" cy="1395854"/>
          </a:xfrm>
          <a:prstGeom prst="rect">
            <a:avLst/>
          </a:prstGeom>
        </p:spPr>
      </p:pic>
      <p:sp>
        <p:nvSpPr>
          <p:cNvPr id="19" name="TextBox 13">
            <a:extLst>
              <a:ext uri="{FF2B5EF4-FFF2-40B4-BE49-F238E27FC236}">
                <a16:creationId xmlns:a16="http://schemas.microsoft.com/office/drawing/2014/main" id="{71206474-339B-445E-3EC1-B9D195A1CAEB}"/>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1" name="TextBox 14">
            <a:extLst>
              <a:ext uri="{FF2B5EF4-FFF2-40B4-BE49-F238E27FC236}">
                <a16:creationId xmlns:a16="http://schemas.microsoft.com/office/drawing/2014/main" id="{3A1FE7BB-4F29-1D43-1F08-DF47FD204BE4}"/>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6" name="TextBox 7">
            <a:extLst>
              <a:ext uri="{FF2B5EF4-FFF2-40B4-BE49-F238E27FC236}">
                <a16:creationId xmlns:a16="http://schemas.microsoft.com/office/drawing/2014/main" id="{155D41A2-5582-DC73-633C-1EDA0294A9B6}"/>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23" name="TextBox 2">
            <a:extLst>
              <a:ext uri="{FF2B5EF4-FFF2-40B4-BE49-F238E27FC236}">
                <a16:creationId xmlns:a16="http://schemas.microsoft.com/office/drawing/2014/main" id="{62D220D1-2663-C449-0BFE-6AB8C246852B}"/>
              </a:ext>
            </a:extLst>
          </p:cNvPr>
          <p:cNvSpPr txBox="1"/>
          <p:nvPr/>
        </p:nvSpPr>
        <p:spPr>
          <a:xfrm>
            <a:off x="940123" y="532646"/>
            <a:ext cx="15231401" cy="692497"/>
          </a:xfrm>
          <a:prstGeom prst="rect">
            <a:avLst/>
          </a:prstGeom>
        </p:spPr>
        <p:txBody>
          <a:bodyPr wrap="square" lIns="0" tIns="0" rIns="0" bIns="0" rtlCol="0" anchor="t">
            <a:spAutoFit/>
          </a:bodyPr>
          <a:lstStyle/>
          <a:p>
            <a:pPr algn="l">
              <a:lnSpc>
                <a:spcPts val="5399"/>
              </a:lnSpc>
            </a:pPr>
            <a:r>
              <a:rPr lang="en-US" sz="4999" spc="74" dirty="0">
                <a:solidFill>
                  <a:schemeClr val="accent6">
                    <a:lumMod val="50000"/>
                  </a:schemeClr>
                </a:solidFill>
                <a:latin typeface="Roboto Bold"/>
              </a:rPr>
              <a:t>Step 0 (cont.): Copy our Folder templates</a:t>
            </a:r>
          </a:p>
        </p:txBody>
      </p:sp>
      <p:sp>
        <p:nvSpPr>
          <p:cNvPr id="2" name="TextBox 1">
            <a:extLst>
              <a:ext uri="{FF2B5EF4-FFF2-40B4-BE49-F238E27FC236}">
                <a16:creationId xmlns:a16="http://schemas.microsoft.com/office/drawing/2014/main" id="{FD5D4D84-0B43-E356-E290-F7F18B7C4C70}"/>
              </a:ext>
            </a:extLst>
          </p:cNvPr>
          <p:cNvSpPr txBox="1"/>
          <p:nvPr/>
        </p:nvSpPr>
        <p:spPr>
          <a:xfrm>
            <a:off x="1055595" y="1658433"/>
            <a:ext cx="10303285" cy="2118978"/>
          </a:xfrm>
          <a:prstGeom prst="rect">
            <a:avLst/>
          </a:prstGeom>
        </p:spPr>
        <p:txBody>
          <a:bodyPr wrap="square" lIns="0" tIns="0" rIns="0" bIns="0" rtlCol="0" anchor="t">
            <a:spAutoFit/>
          </a:bodyPr>
          <a:lstStyle/>
          <a:p>
            <a:pPr marR="0">
              <a:lnSpc>
                <a:spcPct val="120000"/>
              </a:lnSpc>
              <a:spcBef>
                <a:spcPts val="0"/>
              </a:spcBef>
              <a:spcAft>
                <a:spcPts val="800"/>
              </a:spcAft>
            </a:pPr>
            <a:r>
              <a:rPr lang="en-GB" sz="2000" b="1"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Goal</a:t>
            </a:r>
            <a:r>
              <a:rPr lang="en-GB" sz="20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 </a:t>
            </a:r>
          </a:p>
          <a:p>
            <a:pPr marL="342900" marR="0" indent="-342900">
              <a:lnSpc>
                <a:spcPct val="120000"/>
              </a:lnSpc>
              <a:spcBef>
                <a:spcPts val="0"/>
              </a:spcBef>
              <a:spcAft>
                <a:spcPts val="800"/>
              </a:spcAft>
              <a:buFont typeface="Arial" panose="020B0604020202020204" pitchFamily="34" charset="0"/>
              <a:buChar char="•"/>
            </a:pPr>
            <a:r>
              <a:rPr lang="en-GB" sz="20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Set up sample Project folder to collect JSON outputs</a:t>
            </a:r>
          </a:p>
          <a:p>
            <a:pPr marL="800100" lvl="1" indent="-342900">
              <a:lnSpc>
                <a:spcPct val="120000"/>
              </a:lnSpc>
              <a:spcAft>
                <a:spcPts val="800"/>
              </a:spcAft>
              <a:buFont typeface="Arial" panose="020B0604020202020204" pitchFamily="34" charset="0"/>
              <a:buChar char="•"/>
            </a:pPr>
            <a:r>
              <a:rPr lang="en-GB" sz="20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For demo, create </a:t>
            </a:r>
            <a:r>
              <a:rPr lang="en-GB" sz="2000" b="1"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parent folder</a:t>
            </a:r>
            <a:r>
              <a:rPr lang="en-GB" sz="20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 on your machine: </a:t>
            </a:r>
            <a:r>
              <a:rPr lang="en-GB" sz="2000" b="1" dirty="0">
                <a:solidFill>
                  <a:schemeClr val="accent6">
                    <a:lumMod val="75000"/>
                  </a:schemeClr>
                </a:solidFill>
                <a:latin typeface="Century Gothic" panose="020B0502020202020204" pitchFamily="34" charset="0"/>
                <a:ea typeface="Calibri" panose="020F0502020204030204" pitchFamily="34" charset="0"/>
                <a:cs typeface="Times New Roman" panose="02020603050405020304" pitchFamily="18" charset="0"/>
              </a:rPr>
              <a:t>C:\_scratch\</a:t>
            </a:r>
          </a:p>
          <a:p>
            <a:pPr marL="800100" lvl="1" indent="-342900">
              <a:lnSpc>
                <a:spcPct val="120000"/>
              </a:lnSpc>
              <a:spcAft>
                <a:spcPts val="800"/>
              </a:spcAft>
              <a:buFont typeface="Arial" panose="020B0604020202020204" pitchFamily="34" charset="0"/>
              <a:buChar char="•"/>
            </a:pPr>
            <a:r>
              <a:rPr lang="en-GB" sz="2000" b="1" dirty="0">
                <a:solidFill>
                  <a:schemeClr val="accent6">
                    <a:lumMod val="75000"/>
                  </a:schemeClr>
                </a:solidFill>
                <a:latin typeface="Century Gothic" panose="020B0502020202020204" pitchFamily="34" charset="0"/>
                <a:ea typeface="Calibri" panose="020F0502020204030204" pitchFamily="34" charset="0"/>
                <a:cs typeface="Times New Roman" panose="02020603050405020304" pitchFamily="18" charset="0"/>
              </a:rPr>
              <a:t>COPY</a:t>
            </a:r>
            <a:r>
              <a:rPr lang="en-GB" sz="2000" b="1"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 all contents of </a:t>
            </a:r>
            <a:r>
              <a:rPr lang="en-GB" sz="20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…\DBWA Demonstration Files\ folder to new parent folder</a:t>
            </a:r>
          </a:p>
        </p:txBody>
      </p:sp>
      <p:sp>
        <p:nvSpPr>
          <p:cNvPr id="4" name="Arrow: Pentagon 3">
            <a:hlinkClick r:id="rId4" action="ppaction://hlinksldjump" highlightClick="1"/>
            <a:extLst>
              <a:ext uri="{FF2B5EF4-FFF2-40B4-BE49-F238E27FC236}">
                <a16:creationId xmlns:a16="http://schemas.microsoft.com/office/drawing/2014/main" id="{8E62DBD1-9AFB-CF88-5C8E-7420484928B4}"/>
              </a:ext>
            </a:extLst>
          </p:cNvPr>
          <p:cNvSpPr/>
          <p:nvPr/>
        </p:nvSpPr>
        <p:spPr>
          <a:xfrm>
            <a:off x="0" y="0"/>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0</a:t>
            </a:r>
          </a:p>
        </p:txBody>
      </p:sp>
      <p:sp>
        <p:nvSpPr>
          <p:cNvPr id="5" name="Arrow: Pentagon 4">
            <a:hlinkClick r:id="rId5" action="ppaction://hlinksldjump" highlightClick="1"/>
            <a:extLst>
              <a:ext uri="{FF2B5EF4-FFF2-40B4-BE49-F238E27FC236}">
                <a16:creationId xmlns:a16="http://schemas.microsoft.com/office/drawing/2014/main" id="{62E72D96-1781-C498-4943-5C6D335EDCD7}"/>
              </a:ext>
            </a:extLst>
          </p:cNvPr>
          <p:cNvSpPr/>
          <p:nvPr/>
        </p:nvSpPr>
        <p:spPr>
          <a:xfrm>
            <a:off x="0" y="488711"/>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1</a:t>
            </a:r>
          </a:p>
        </p:txBody>
      </p:sp>
      <p:sp>
        <p:nvSpPr>
          <p:cNvPr id="7" name="Arrow: Pentagon 6">
            <a:hlinkClick r:id="rId6" action="ppaction://hlinksldjump" highlightClick="1"/>
            <a:extLst>
              <a:ext uri="{FF2B5EF4-FFF2-40B4-BE49-F238E27FC236}">
                <a16:creationId xmlns:a16="http://schemas.microsoft.com/office/drawing/2014/main" id="{586D8C46-A08A-3951-C109-F319A81B7895}"/>
              </a:ext>
            </a:extLst>
          </p:cNvPr>
          <p:cNvSpPr/>
          <p:nvPr/>
        </p:nvSpPr>
        <p:spPr>
          <a:xfrm>
            <a:off x="0" y="1466133"/>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3</a:t>
            </a:r>
          </a:p>
        </p:txBody>
      </p:sp>
      <p:sp>
        <p:nvSpPr>
          <p:cNvPr id="18" name="Arrow: Pentagon 17">
            <a:hlinkClick r:id="rId7" action="ppaction://hlinksldjump" highlightClick="1"/>
            <a:extLst>
              <a:ext uri="{FF2B5EF4-FFF2-40B4-BE49-F238E27FC236}">
                <a16:creationId xmlns:a16="http://schemas.microsoft.com/office/drawing/2014/main" id="{33027589-1C5C-13A0-3841-CA8F327ADD50}"/>
              </a:ext>
            </a:extLst>
          </p:cNvPr>
          <p:cNvSpPr/>
          <p:nvPr/>
        </p:nvSpPr>
        <p:spPr>
          <a:xfrm>
            <a:off x="0" y="977422"/>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a:t>
            </a:r>
          </a:p>
        </p:txBody>
      </p:sp>
      <p:sp>
        <p:nvSpPr>
          <p:cNvPr id="22" name="Arrow: Pentagon 21">
            <a:hlinkClick r:id="rId8" action="ppaction://hlinksldjump" highlightClick="1"/>
            <a:extLst>
              <a:ext uri="{FF2B5EF4-FFF2-40B4-BE49-F238E27FC236}">
                <a16:creationId xmlns:a16="http://schemas.microsoft.com/office/drawing/2014/main" id="{57D0E7E2-66F0-6EAB-82A7-D9F12BD2124B}"/>
              </a:ext>
            </a:extLst>
          </p:cNvPr>
          <p:cNvSpPr/>
          <p:nvPr/>
        </p:nvSpPr>
        <p:spPr>
          <a:xfrm>
            <a:off x="0" y="2443555"/>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sp>
        <p:nvSpPr>
          <p:cNvPr id="26" name="Arrow: Pentagon 25">
            <a:hlinkClick r:id="rId9" action="ppaction://hlinksldjump" highlightClick="1"/>
            <a:extLst>
              <a:ext uri="{FF2B5EF4-FFF2-40B4-BE49-F238E27FC236}">
                <a16:creationId xmlns:a16="http://schemas.microsoft.com/office/drawing/2014/main" id="{198C54C6-F3E8-E7D9-7246-B3D8C22179B1}"/>
              </a:ext>
            </a:extLst>
          </p:cNvPr>
          <p:cNvSpPr/>
          <p:nvPr/>
        </p:nvSpPr>
        <p:spPr>
          <a:xfrm>
            <a:off x="0" y="1954844"/>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4</a:t>
            </a:r>
          </a:p>
        </p:txBody>
      </p:sp>
      <p:pic>
        <p:nvPicPr>
          <p:cNvPr id="30" name="Picture 29">
            <a:extLst>
              <a:ext uri="{FF2B5EF4-FFF2-40B4-BE49-F238E27FC236}">
                <a16:creationId xmlns:a16="http://schemas.microsoft.com/office/drawing/2014/main" id="{28CFDDB2-D285-BF3B-2C9A-2206C9CD7658}"/>
              </a:ext>
            </a:extLst>
          </p:cNvPr>
          <p:cNvPicPr>
            <a:picLocks noChangeAspect="1"/>
          </p:cNvPicPr>
          <p:nvPr/>
        </p:nvPicPr>
        <p:blipFill>
          <a:blip r:embed="rId10"/>
          <a:stretch>
            <a:fillRect/>
          </a:stretch>
        </p:blipFill>
        <p:spPr>
          <a:xfrm>
            <a:off x="1289586" y="4740281"/>
            <a:ext cx="4343329" cy="2862649"/>
          </a:xfrm>
          <a:prstGeom prst="rect">
            <a:avLst/>
          </a:prstGeom>
        </p:spPr>
      </p:pic>
      <p:sp>
        <p:nvSpPr>
          <p:cNvPr id="31" name="TextBox 30">
            <a:extLst>
              <a:ext uri="{FF2B5EF4-FFF2-40B4-BE49-F238E27FC236}">
                <a16:creationId xmlns:a16="http://schemas.microsoft.com/office/drawing/2014/main" id="{91C898F2-9895-C99C-1448-8F32682C38C0}"/>
              </a:ext>
            </a:extLst>
          </p:cNvPr>
          <p:cNvSpPr txBox="1"/>
          <p:nvPr/>
        </p:nvSpPr>
        <p:spPr>
          <a:xfrm>
            <a:off x="1289586" y="4322944"/>
            <a:ext cx="5344894" cy="400110"/>
          </a:xfrm>
          <a:prstGeom prst="rect">
            <a:avLst/>
          </a:prstGeom>
          <a:noFill/>
        </p:spPr>
        <p:txBody>
          <a:bodyPr wrap="square">
            <a:spAutoFit/>
          </a:bodyPr>
          <a:lstStyle/>
          <a:p>
            <a:r>
              <a:rPr lang="en-US" sz="2000" b="1" dirty="0">
                <a:solidFill>
                  <a:schemeClr val="accent6"/>
                </a:solidFill>
                <a:latin typeface="Century Gothic" panose="020B0502020202020204" pitchFamily="34" charset="0"/>
              </a:rPr>
              <a:t>Folder: …\DBWA Demonstration Files\</a:t>
            </a:r>
          </a:p>
        </p:txBody>
      </p:sp>
      <p:sp>
        <p:nvSpPr>
          <p:cNvPr id="33" name="Right Brace 32">
            <a:extLst>
              <a:ext uri="{FF2B5EF4-FFF2-40B4-BE49-F238E27FC236}">
                <a16:creationId xmlns:a16="http://schemas.microsoft.com/office/drawing/2014/main" id="{97DF6D6B-5C30-04A1-B2BF-EF21B5091049}"/>
              </a:ext>
            </a:extLst>
          </p:cNvPr>
          <p:cNvSpPr/>
          <p:nvPr/>
        </p:nvSpPr>
        <p:spPr>
          <a:xfrm>
            <a:off x="11469595" y="1831893"/>
            <a:ext cx="304800" cy="1945518"/>
          </a:xfrm>
          <a:prstGeom prst="rightBrace">
            <a:avLst>
              <a:gd name="adj1" fmla="val 33730"/>
              <a:gd name="adj2" fmla="val 38826"/>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 name="Rectangle: Rounded Corners 35">
            <a:extLst>
              <a:ext uri="{FF2B5EF4-FFF2-40B4-BE49-F238E27FC236}">
                <a16:creationId xmlns:a16="http://schemas.microsoft.com/office/drawing/2014/main" id="{C8F24B1C-C530-E472-420D-24D5FE90FEAF}"/>
              </a:ext>
            </a:extLst>
          </p:cNvPr>
          <p:cNvSpPr/>
          <p:nvPr/>
        </p:nvSpPr>
        <p:spPr>
          <a:xfrm>
            <a:off x="5931916" y="7958052"/>
            <a:ext cx="7045637" cy="985520"/>
          </a:xfrm>
          <a:prstGeom prst="roundRect">
            <a:avLst>
              <a:gd name="adj" fmla="val 768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2000" b="1" dirty="0">
                <a:latin typeface="Century Gothic" panose="020B0502020202020204" pitchFamily="34" charset="0"/>
              </a:rPr>
              <a:t>NOTE</a:t>
            </a:r>
            <a:r>
              <a:rPr lang="en-US" sz="2000" dirty="0">
                <a:latin typeface="Century Gothic" panose="020B0502020202020204" pitchFamily="34" charset="0"/>
              </a:rPr>
              <a:t>: JSON outputs can be anywhere as long as outputs from same run are located in the same folder</a:t>
            </a:r>
          </a:p>
        </p:txBody>
      </p:sp>
    </p:spTree>
    <p:extLst>
      <p:ext uri="{BB962C8B-B14F-4D97-AF65-F5344CB8AC3E}">
        <p14:creationId xmlns:p14="http://schemas.microsoft.com/office/powerpoint/2010/main" val="33712642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2AAA4ABF-910C-FA7A-2F29-DC0D084B2E42}"/>
              </a:ext>
            </a:extLst>
          </p:cNvPr>
          <p:cNvPicPr>
            <a:picLocks noChangeAspect="1"/>
          </p:cNvPicPr>
          <p:nvPr/>
        </p:nvPicPr>
        <p:blipFill>
          <a:blip r:embed="rId3"/>
          <a:srcRect t="43732" b="37071"/>
          <a:stretch>
            <a:fillRect/>
          </a:stretch>
        </p:blipFill>
        <p:spPr>
          <a:xfrm>
            <a:off x="10449837" y="9258300"/>
            <a:ext cx="7833304" cy="1395854"/>
          </a:xfrm>
          <a:prstGeom prst="rect">
            <a:avLst/>
          </a:prstGeom>
        </p:spPr>
      </p:pic>
      <p:pic>
        <p:nvPicPr>
          <p:cNvPr id="15" name="Picture 3">
            <a:extLst>
              <a:ext uri="{FF2B5EF4-FFF2-40B4-BE49-F238E27FC236}">
                <a16:creationId xmlns:a16="http://schemas.microsoft.com/office/drawing/2014/main" id="{ADCFA29F-4032-6853-7E51-04714BC1BB01}"/>
              </a:ext>
            </a:extLst>
          </p:cNvPr>
          <p:cNvPicPr>
            <a:picLocks noChangeAspect="1"/>
          </p:cNvPicPr>
          <p:nvPr/>
        </p:nvPicPr>
        <p:blipFill>
          <a:blip r:embed="rId3"/>
          <a:srcRect t="43465" b="38192"/>
          <a:stretch>
            <a:fillRect/>
          </a:stretch>
        </p:blipFill>
        <p:spPr>
          <a:xfrm>
            <a:off x="0" y="9258300"/>
            <a:ext cx="7603120" cy="1394568"/>
          </a:xfrm>
          <a:prstGeom prst="rect">
            <a:avLst/>
          </a:prstGeom>
        </p:spPr>
      </p:pic>
      <p:pic>
        <p:nvPicPr>
          <p:cNvPr id="17" name="Picture 4">
            <a:extLst>
              <a:ext uri="{FF2B5EF4-FFF2-40B4-BE49-F238E27FC236}">
                <a16:creationId xmlns:a16="http://schemas.microsoft.com/office/drawing/2014/main" id="{56558031-9A49-4F22-1152-898DA72338E6}"/>
              </a:ext>
            </a:extLst>
          </p:cNvPr>
          <p:cNvPicPr>
            <a:picLocks noChangeAspect="1"/>
          </p:cNvPicPr>
          <p:nvPr/>
        </p:nvPicPr>
        <p:blipFill>
          <a:blip r:embed="rId3"/>
          <a:srcRect t="43732" b="37071"/>
          <a:stretch>
            <a:fillRect/>
          </a:stretch>
        </p:blipFill>
        <p:spPr>
          <a:xfrm>
            <a:off x="7603120" y="9258300"/>
            <a:ext cx="7833304" cy="1395854"/>
          </a:xfrm>
          <a:prstGeom prst="rect">
            <a:avLst/>
          </a:prstGeom>
        </p:spPr>
      </p:pic>
      <p:sp>
        <p:nvSpPr>
          <p:cNvPr id="19" name="TextBox 13">
            <a:extLst>
              <a:ext uri="{FF2B5EF4-FFF2-40B4-BE49-F238E27FC236}">
                <a16:creationId xmlns:a16="http://schemas.microsoft.com/office/drawing/2014/main" id="{71206474-339B-445E-3EC1-B9D195A1CAEB}"/>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1" name="TextBox 14">
            <a:extLst>
              <a:ext uri="{FF2B5EF4-FFF2-40B4-BE49-F238E27FC236}">
                <a16:creationId xmlns:a16="http://schemas.microsoft.com/office/drawing/2014/main" id="{3A1FE7BB-4F29-1D43-1F08-DF47FD204BE4}"/>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6" name="TextBox 7">
            <a:extLst>
              <a:ext uri="{FF2B5EF4-FFF2-40B4-BE49-F238E27FC236}">
                <a16:creationId xmlns:a16="http://schemas.microsoft.com/office/drawing/2014/main" id="{155D41A2-5582-DC73-633C-1EDA0294A9B6}"/>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23" name="TextBox 2">
            <a:extLst>
              <a:ext uri="{FF2B5EF4-FFF2-40B4-BE49-F238E27FC236}">
                <a16:creationId xmlns:a16="http://schemas.microsoft.com/office/drawing/2014/main" id="{62D220D1-2663-C449-0BFE-6AB8C246852B}"/>
              </a:ext>
            </a:extLst>
          </p:cNvPr>
          <p:cNvSpPr txBox="1"/>
          <p:nvPr/>
        </p:nvSpPr>
        <p:spPr>
          <a:xfrm>
            <a:off x="940123" y="532646"/>
            <a:ext cx="16117713" cy="692497"/>
          </a:xfrm>
          <a:prstGeom prst="rect">
            <a:avLst/>
          </a:prstGeom>
        </p:spPr>
        <p:txBody>
          <a:bodyPr wrap="square" lIns="0" tIns="0" rIns="0" bIns="0" rtlCol="0" anchor="t">
            <a:spAutoFit/>
          </a:bodyPr>
          <a:lstStyle/>
          <a:p>
            <a:pPr algn="l">
              <a:lnSpc>
                <a:spcPts val="5399"/>
              </a:lnSpc>
            </a:pPr>
            <a:r>
              <a:rPr lang="en-US" sz="4999" spc="74" dirty="0">
                <a:solidFill>
                  <a:schemeClr val="accent6">
                    <a:lumMod val="50000"/>
                  </a:schemeClr>
                </a:solidFill>
                <a:latin typeface="Roboto Bold"/>
              </a:rPr>
              <a:t>Step 0 (cont.): Use our    Sample Model</a:t>
            </a:r>
          </a:p>
        </p:txBody>
      </p:sp>
      <p:sp>
        <p:nvSpPr>
          <p:cNvPr id="2" name="TextBox 1">
            <a:extLst>
              <a:ext uri="{FF2B5EF4-FFF2-40B4-BE49-F238E27FC236}">
                <a16:creationId xmlns:a16="http://schemas.microsoft.com/office/drawing/2014/main" id="{FD5D4D84-0B43-E356-E290-F7F18B7C4C70}"/>
              </a:ext>
            </a:extLst>
          </p:cNvPr>
          <p:cNvSpPr txBox="1"/>
          <p:nvPr/>
        </p:nvSpPr>
        <p:spPr>
          <a:xfrm>
            <a:off x="1055595" y="1658433"/>
            <a:ext cx="10464177" cy="1492268"/>
          </a:xfrm>
          <a:prstGeom prst="rect">
            <a:avLst/>
          </a:prstGeom>
        </p:spPr>
        <p:txBody>
          <a:bodyPr wrap="square" lIns="0" tIns="0" rIns="0" bIns="0" rtlCol="0" anchor="t">
            <a:spAutoFit/>
          </a:bodyPr>
          <a:lstStyle/>
          <a:p>
            <a:pPr marR="0">
              <a:lnSpc>
                <a:spcPct val="120000"/>
              </a:lnSpc>
              <a:spcBef>
                <a:spcPts val="0"/>
              </a:spcBef>
              <a:spcAft>
                <a:spcPts val="800"/>
              </a:spcAft>
            </a:pPr>
            <a:r>
              <a:rPr lang="en-GB" sz="2400" b="1"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Goal</a:t>
            </a: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a:t>
            </a:r>
          </a:p>
          <a:p>
            <a:pPr marL="342900" marR="0" indent="-342900">
              <a:lnSpc>
                <a:spcPct val="120000"/>
              </a:lnSpc>
              <a:spcBef>
                <a:spcPts val="0"/>
              </a:spcBef>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Based on Revit’s advanced sample model</a:t>
            </a:r>
          </a:p>
          <a:p>
            <a:pPr marL="342900" marR="0" indent="-342900">
              <a:lnSpc>
                <a:spcPct val="120000"/>
              </a:lnSpc>
              <a:spcBef>
                <a:spcPts val="0"/>
              </a:spcBef>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Errors / issues added to model to demonstrate report features</a:t>
            </a:r>
          </a:p>
        </p:txBody>
      </p:sp>
      <p:pic>
        <p:nvPicPr>
          <p:cNvPr id="3" name="Graphic 2" descr="Teacher with solid fill">
            <a:extLst>
              <a:ext uri="{FF2B5EF4-FFF2-40B4-BE49-F238E27FC236}">
                <a16:creationId xmlns:a16="http://schemas.microsoft.com/office/drawing/2014/main" id="{F0AC7ACF-E836-03E4-8ED2-92DA494EEB7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229465" y="0"/>
            <a:ext cx="914400" cy="914400"/>
          </a:xfrm>
          <a:prstGeom prst="rect">
            <a:avLst/>
          </a:prstGeom>
          <a:effectLst>
            <a:outerShdw blurRad="50800" dist="38100" dir="2700000" algn="tl" rotWithShape="0">
              <a:prstClr val="black">
                <a:alpha val="40000"/>
              </a:prstClr>
            </a:outerShdw>
          </a:effectLst>
        </p:spPr>
      </p:pic>
      <p:sp>
        <p:nvSpPr>
          <p:cNvPr id="5" name="TextBox 4">
            <a:extLst>
              <a:ext uri="{FF2B5EF4-FFF2-40B4-BE49-F238E27FC236}">
                <a16:creationId xmlns:a16="http://schemas.microsoft.com/office/drawing/2014/main" id="{45DABFF0-3332-4309-5AB4-FBAFE793C932}"/>
              </a:ext>
            </a:extLst>
          </p:cNvPr>
          <p:cNvSpPr txBox="1"/>
          <p:nvPr/>
        </p:nvSpPr>
        <p:spPr>
          <a:xfrm rot="21415319">
            <a:off x="6878230" y="75795"/>
            <a:ext cx="2511189" cy="584775"/>
          </a:xfrm>
          <a:prstGeom prst="rect">
            <a:avLst/>
          </a:prstGeom>
          <a:noFill/>
        </p:spPr>
        <p:txBody>
          <a:bodyPr wrap="square">
            <a:spAutoFit/>
          </a:bodyPr>
          <a:lstStyle/>
          <a:p>
            <a:r>
              <a:rPr lang="en-US" sz="3200" spc="74" dirty="0">
                <a:solidFill>
                  <a:schemeClr val="accent2"/>
                </a:solidFill>
                <a:latin typeface="Forte" panose="03060902040502070203" pitchFamily="66" charset="0"/>
              </a:rPr>
              <a:t>(messed up) </a:t>
            </a:r>
            <a:endParaRPr lang="en-US" sz="3200" dirty="0">
              <a:solidFill>
                <a:schemeClr val="accent2"/>
              </a:solidFill>
              <a:latin typeface="Forte" panose="03060902040502070203" pitchFamily="66" charset="0"/>
            </a:endParaRPr>
          </a:p>
        </p:txBody>
      </p:sp>
      <p:sp>
        <p:nvSpPr>
          <p:cNvPr id="7" name="TextBox 6">
            <a:extLst>
              <a:ext uri="{FF2B5EF4-FFF2-40B4-BE49-F238E27FC236}">
                <a16:creationId xmlns:a16="http://schemas.microsoft.com/office/drawing/2014/main" id="{DE36813A-0256-DBEC-56D6-5563690F0321}"/>
              </a:ext>
            </a:extLst>
          </p:cNvPr>
          <p:cNvSpPr txBox="1"/>
          <p:nvPr/>
        </p:nvSpPr>
        <p:spPr>
          <a:xfrm>
            <a:off x="7739598" y="532264"/>
            <a:ext cx="664393" cy="707886"/>
          </a:xfrm>
          <a:prstGeom prst="rect">
            <a:avLst/>
          </a:prstGeom>
          <a:noFill/>
        </p:spPr>
        <p:txBody>
          <a:bodyPr wrap="square">
            <a:spAutoFit/>
          </a:bodyPr>
          <a:lstStyle/>
          <a:p>
            <a:r>
              <a:rPr lang="en-US" sz="4000" spc="74" dirty="0">
                <a:solidFill>
                  <a:schemeClr val="accent2"/>
                </a:solidFill>
                <a:latin typeface="Forte" panose="03060902040502070203" pitchFamily="66" charset="0"/>
              </a:rPr>
              <a:t>^</a:t>
            </a:r>
            <a:endParaRPr lang="en-US" sz="4000" dirty="0">
              <a:solidFill>
                <a:schemeClr val="accent2"/>
              </a:solidFill>
              <a:latin typeface="Forte" panose="03060902040502070203" pitchFamily="66" charset="0"/>
            </a:endParaRPr>
          </a:p>
        </p:txBody>
      </p:sp>
      <p:sp>
        <p:nvSpPr>
          <p:cNvPr id="18" name="Rectangle 17">
            <a:extLst>
              <a:ext uri="{FF2B5EF4-FFF2-40B4-BE49-F238E27FC236}">
                <a16:creationId xmlns:a16="http://schemas.microsoft.com/office/drawing/2014/main" id="{8D46DA40-BAA9-9931-B537-A3B3CCC694B8}"/>
              </a:ext>
            </a:extLst>
          </p:cNvPr>
          <p:cNvSpPr/>
          <p:nvPr/>
        </p:nvSpPr>
        <p:spPr>
          <a:xfrm>
            <a:off x="9699961" y="4689930"/>
            <a:ext cx="5239820" cy="2193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Show copy-paste screenshots to make this simpler</a:t>
            </a:r>
          </a:p>
          <a:p>
            <a:pPr algn="ctr"/>
            <a:r>
              <a:rPr lang="en-US" dirty="0"/>
              <a:t>Text call-outs for the specific folders using the template folder</a:t>
            </a:r>
          </a:p>
        </p:txBody>
      </p:sp>
    </p:spTree>
    <p:extLst>
      <p:ext uri="{BB962C8B-B14F-4D97-AF65-F5344CB8AC3E}">
        <p14:creationId xmlns:p14="http://schemas.microsoft.com/office/powerpoint/2010/main" val="814076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4">
            <a:extLst>
              <a:ext uri="{FF2B5EF4-FFF2-40B4-BE49-F238E27FC236}">
                <a16:creationId xmlns:a16="http://schemas.microsoft.com/office/drawing/2014/main" id="{BF8D7853-B657-A6AF-DEE0-ACC332908031}"/>
              </a:ext>
            </a:extLst>
          </p:cNvPr>
          <p:cNvPicPr>
            <a:picLocks noChangeAspect="1"/>
          </p:cNvPicPr>
          <p:nvPr/>
        </p:nvPicPr>
        <p:blipFill>
          <a:blip r:embed="rId2"/>
          <a:srcRect t="43732" b="37071"/>
          <a:stretch>
            <a:fillRect/>
          </a:stretch>
        </p:blipFill>
        <p:spPr>
          <a:xfrm>
            <a:off x="10449837" y="9258300"/>
            <a:ext cx="7833304" cy="1395854"/>
          </a:xfrm>
          <a:prstGeom prst="rect">
            <a:avLst/>
          </a:prstGeom>
        </p:spPr>
      </p:pic>
      <p:pic>
        <p:nvPicPr>
          <p:cNvPr id="21" name="Picture 3">
            <a:extLst>
              <a:ext uri="{FF2B5EF4-FFF2-40B4-BE49-F238E27FC236}">
                <a16:creationId xmlns:a16="http://schemas.microsoft.com/office/drawing/2014/main" id="{5E733EFE-05CE-6CF6-095E-7082EC49DEDB}"/>
              </a:ext>
            </a:extLst>
          </p:cNvPr>
          <p:cNvPicPr>
            <a:picLocks noChangeAspect="1"/>
          </p:cNvPicPr>
          <p:nvPr/>
        </p:nvPicPr>
        <p:blipFill>
          <a:blip r:embed="rId2"/>
          <a:srcRect t="43465" b="38192"/>
          <a:stretch>
            <a:fillRect/>
          </a:stretch>
        </p:blipFill>
        <p:spPr>
          <a:xfrm>
            <a:off x="0" y="9258300"/>
            <a:ext cx="7603120" cy="1394568"/>
          </a:xfrm>
          <a:prstGeom prst="rect">
            <a:avLst/>
          </a:prstGeom>
        </p:spPr>
      </p:pic>
      <p:pic>
        <p:nvPicPr>
          <p:cNvPr id="23" name="Picture 4">
            <a:extLst>
              <a:ext uri="{FF2B5EF4-FFF2-40B4-BE49-F238E27FC236}">
                <a16:creationId xmlns:a16="http://schemas.microsoft.com/office/drawing/2014/main" id="{FC895188-D324-5617-7439-AD4AC481818A}"/>
              </a:ext>
            </a:extLst>
          </p:cNvPr>
          <p:cNvPicPr>
            <a:picLocks noChangeAspect="1"/>
          </p:cNvPicPr>
          <p:nvPr/>
        </p:nvPicPr>
        <p:blipFill>
          <a:blip r:embed="rId2"/>
          <a:srcRect t="43732" b="37071"/>
          <a:stretch>
            <a:fillRect/>
          </a:stretch>
        </p:blipFill>
        <p:spPr>
          <a:xfrm>
            <a:off x="7603120" y="9258300"/>
            <a:ext cx="7833304" cy="1395854"/>
          </a:xfrm>
          <a:prstGeom prst="rect">
            <a:avLst/>
          </a:prstGeom>
        </p:spPr>
      </p:pic>
      <p:sp>
        <p:nvSpPr>
          <p:cNvPr id="25" name="TextBox 13">
            <a:extLst>
              <a:ext uri="{FF2B5EF4-FFF2-40B4-BE49-F238E27FC236}">
                <a16:creationId xmlns:a16="http://schemas.microsoft.com/office/drawing/2014/main" id="{AE1D41B9-1727-FB89-0BBC-F41C11E71BF5}"/>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7" name="TextBox 14">
            <a:extLst>
              <a:ext uri="{FF2B5EF4-FFF2-40B4-BE49-F238E27FC236}">
                <a16:creationId xmlns:a16="http://schemas.microsoft.com/office/drawing/2014/main" id="{5DA663E0-A164-75A2-6114-6698FC748412}"/>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3" name="TextBox 7">
            <a:extLst>
              <a:ext uri="{FF2B5EF4-FFF2-40B4-BE49-F238E27FC236}">
                <a16:creationId xmlns:a16="http://schemas.microsoft.com/office/drawing/2014/main" id="{712567B6-F99E-6BEE-296A-737DEBB42768}"/>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57" name="Title 6">
            <a:extLst>
              <a:ext uri="{FF2B5EF4-FFF2-40B4-BE49-F238E27FC236}">
                <a16:creationId xmlns:a16="http://schemas.microsoft.com/office/drawing/2014/main" id="{98ACB784-6490-D8DD-DAD4-A568D32B5E0D}"/>
              </a:ext>
            </a:extLst>
          </p:cNvPr>
          <p:cNvSpPr txBox="1">
            <a:spLocks/>
          </p:cNvSpPr>
          <p:nvPr/>
        </p:nvSpPr>
        <p:spPr>
          <a:xfrm>
            <a:off x="5192256" y="3302000"/>
            <a:ext cx="7903488" cy="21971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600" b="1" dirty="0">
                <a:solidFill>
                  <a:schemeClr val="tx2"/>
                </a:solidFill>
                <a:latin typeface="Century Gothic" panose="020B0502020202020204" pitchFamily="34" charset="0"/>
              </a:rPr>
              <a:t>Steps 1+2:</a:t>
            </a:r>
          </a:p>
          <a:p>
            <a:r>
              <a:rPr lang="en-US" sz="6600" b="1" dirty="0">
                <a:solidFill>
                  <a:schemeClr val="tx2"/>
                </a:solidFill>
                <a:latin typeface="Century Gothic" panose="020B0502020202020204" pitchFamily="34" charset="0"/>
              </a:rPr>
              <a:t>DYNAMO SCRIPTS</a:t>
            </a:r>
          </a:p>
        </p:txBody>
      </p:sp>
      <p:sp>
        <p:nvSpPr>
          <p:cNvPr id="2" name="Arrow: Pentagon 1">
            <a:hlinkClick r:id="rId3" action="ppaction://hlinksldjump" highlightClick="1"/>
            <a:extLst>
              <a:ext uri="{FF2B5EF4-FFF2-40B4-BE49-F238E27FC236}">
                <a16:creationId xmlns:a16="http://schemas.microsoft.com/office/drawing/2014/main" id="{02D76082-EBDB-0985-517A-797B1DC1BFA7}"/>
              </a:ext>
            </a:extLst>
          </p:cNvPr>
          <p:cNvSpPr/>
          <p:nvPr/>
        </p:nvSpPr>
        <p:spPr>
          <a:xfrm>
            <a:off x="0" y="0"/>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0</a:t>
            </a:r>
          </a:p>
        </p:txBody>
      </p:sp>
      <p:sp>
        <p:nvSpPr>
          <p:cNvPr id="4" name="Arrow: Pentagon 3">
            <a:hlinkClick r:id="rId4" action="ppaction://hlinksldjump" highlightClick="1"/>
            <a:extLst>
              <a:ext uri="{FF2B5EF4-FFF2-40B4-BE49-F238E27FC236}">
                <a16:creationId xmlns:a16="http://schemas.microsoft.com/office/drawing/2014/main" id="{70EAD097-5CEB-E28B-4D81-8EA5B5C4920D}"/>
              </a:ext>
            </a:extLst>
          </p:cNvPr>
          <p:cNvSpPr/>
          <p:nvPr/>
        </p:nvSpPr>
        <p:spPr>
          <a:xfrm>
            <a:off x="0" y="488711"/>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1</a:t>
            </a:r>
          </a:p>
        </p:txBody>
      </p:sp>
      <p:sp>
        <p:nvSpPr>
          <p:cNvPr id="5" name="Arrow: Pentagon 4">
            <a:hlinkClick r:id="rId5" action="ppaction://hlinksldjump" highlightClick="1"/>
            <a:extLst>
              <a:ext uri="{FF2B5EF4-FFF2-40B4-BE49-F238E27FC236}">
                <a16:creationId xmlns:a16="http://schemas.microsoft.com/office/drawing/2014/main" id="{E50267B9-0CA8-C75E-95D6-F89E03D3870B}"/>
              </a:ext>
            </a:extLst>
          </p:cNvPr>
          <p:cNvSpPr/>
          <p:nvPr/>
        </p:nvSpPr>
        <p:spPr>
          <a:xfrm>
            <a:off x="0" y="1466133"/>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3</a:t>
            </a:r>
          </a:p>
        </p:txBody>
      </p:sp>
      <p:sp>
        <p:nvSpPr>
          <p:cNvPr id="6" name="Arrow: Pentagon 5">
            <a:hlinkClick r:id="rId6" action="ppaction://hlinksldjump" highlightClick="1"/>
            <a:extLst>
              <a:ext uri="{FF2B5EF4-FFF2-40B4-BE49-F238E27FC236}">
                <a16:creationId xmlns:a16="http://schemas.microsoft.com/office/drawing/2014/main" id="{5D60A80D-8665-FA38-B0D3-EB61F617E7A8}"/>
              </a:ext>
            </a:extLst>
          </p:cNvPr>
          <p:cNvSpPr/>
          <p:nvPr/>
        </p:nvSpPr>
        <p:spPr>
          <a:xfrm>
            <a:off x="0" y="977422"/>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a:t>
            </a:r>
          </a:p>
        </p:txBody>
      </p:sp>
      <p:sp>
        <p:nvSpPr>
          <p:cNvPr id="7" name="Arrow: Pentagon 6">
            <a:hlinkClick r:id="rId7" action="ppaction://hlinksldjump" highlightClick="1"/>
            <a:extLst>
              <a:ext uri="{FF2B5EF4-FFF2-40B4-BE49-F238E27FC236}">
                <a16:creationId xmlns:a16="http://schemas.microsoft.com/office/drawing/2014/main" id="{759657E0-8114-F3F0-20BC-3D7BC8BF4989}"/>
              </a:ext>
            </a:extLst>
          </p:cNvPr>
          <p:cNvSpPr/>
          <p:nvPr/>
        </p:nvSpPr>
        <p:spPr>
          <a:xfrm>
            <a:off x="0" y="2443555"/>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sp>
        <p:nvSpPr>
          <p:cNvPr id="8" name="Arrow: Pentagon 7">
            <a:hlinkClick r:id="rId8" action="ppaction://hlinksldjump" highlightClick="1"/>
            <a:extLst>
              <a:ext uri="{FF2B5EF4-FFF2-40B4-BE49-F238E27FC236}">
                <a16:creationId xmlns:a16="http://schemas.microsoft.com/office/drawing/2014/main" id="{31399C30-58FA-F469-404A-2C492D3439EE}"/>
              </a:ext>
            </a:extLst>
          </p:cNvPr>
          <p:cNvSpPr/>
          <p:nvPr/>
        </p:nvSpPr>
        <p:spPr>
          <a:xfrm>
            <a:off x="0" y="1954844"/>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011566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2AAA4ABF-910C-FA7A-2F29-DC0D084B2E42}"/>
              </a:ext>
            </a:extLst>
          </p:cNvPr>
          <p:cNvPicPr>
            <a:picLocks noChangeAspect="1"/>
          </p:cNvPicPr>
          <p:nvPr/>
        </p:nvPicPr>
        <p:blipFill>
          <a:blip r:embed="rId3"/>
          <a:srcRect t="43732" b="37071"/>
          <a:stretch>
            <a:fillRect/>
          </a:stretch>
        </p:blipFill>
        <p:spPr>
          <a:xfrm>
            <a:off x="10449837" y="9258300"/>
            <a:ext cx="7833304" cy="1395854"/>
          </a:xfrm>
          <a:prstGeom prst="rect">
            <a:avLst/>
          </a:prstGeom>
        </p:spPr>
      </p:pic>
      <p:pic>
        <p:nvPicPr>
          <p:cNvPr id="15" name="Picture 3">
            <a:extLst>
              <a:ext uri="{FF2B5EF4-FFF2-40B4-BE49-F238E27FC236}">
                <a16:creationId xmlns:a16="http://schemas.microsoft.com/office/drawing/2014/main" id="{ADCFA29F-4032-6853-7E51-04714BC1BB01}"/>
              </a:ext>
            </a:extLst>
          </p:cNvPr>
          <p:cNvPicPr>
            <a:picLocks noChangeAspect="1"/>
          </p:cNvPicPr>
          <p:nvPr/>
        </p:nvPicPr>
        <p:blipFill>
          <a:blip r:embed="rId3"/>
          <a:srcRect t="43465" b="38192"/>
          <a:stretch>
            <a:fillRect/>
          </a:stretch>
        </p:blipFill>
        <p:spPr>
          <a:xfrm>
            <a:off x="0" y="9258300"/>
            <a:ext cx="7603120" cy="1394568"/>
          </a:xfrm>
          <a:prstGeom prst="rect">
            <a:avLst/>
          </a:prstGeom>
        </p:spPr>
      </p:pic>
      <p:pic>
        <p:nvPicPr>
          <p:cNvPr id="17" name="Picture 4">
            <a:extLst>
              <a:ext uri="{FF2B5EF4-FFF2-40B4-BE49-F238E27FC236}">
                <a16:creationId xmlns:a16="http://schemas.microsoft.com/office/drawing/2014/main" id="{56558031-9A49-4F22-1152-898DA72338E6}"/>
              </a:ext>
            </a:extLst>
          </p:cNvPr>
          <p:cNvPicPr>
            <a:picLocks noChangeAspect="1"/>
          </p:cNvPicPr>
          <p:nvPr/>
        </p:nvPicPr>
        <p:blipFill>
          <a:blip r:embed="rId3"/>
          <a:srcRect t="43732" b="37071"/>
          <a:stretch>
            <a:fillRect/>
          </a:stretch>
        </p:blipFill>
        <p:spPr>
          <a:xfrm>
            <a:off x="7603120" y="9258300"/>
            <a:ext cx="7833304" cy="1395854"/>
          </a:xfrm>
          <a:prstGeom prst="rect">
            <a:avLst/>
          </a:prstGeom>
        </p:spPr>
      </p:pic>
      <p:sp>
        <p:nvSpPr>
          <p:cNvPr id="19" name="TextBox 13">
            <a:extLst>
              <a:ext uri="{FF2B5EF4-FFF2-40B4-BE49-F238E27FC236}">
                <a16:creationId xmlns:a16="http://schemas.microsoft.com/office/drawing/2014/main" id="{71206474-339B-445E-3EC1-B9D195A1CAEB}"/>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1" name="TextBox 14">
            <a:extLst>
              <a:ext uri="{FF2B5EF4-FFF2-40B4-BE49-F238E27FC236}">
                <a16:creationId xmlns:a16="http://schemas.microsoft.com/office/drawing/2014/main" id="{3A1FE7BB-4F29-1D43-1F08-DF47FD204BE4}"/>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6" name="TextBox 7">
            <a:extLst>
              <a:ext uri="{FF2B5EF4-FFF2-40B4-BE49-F238E27FC236}">
                <a16:creationId xmlns:a16="http://schemas.microsoft.com/office/drawing/2014/main" id="{155D41A2-5582-DC73-633C-1EDA0294A9B6}"/>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23" name="TextBox 2">
            <a:extLst>
              <a:ext uri="{FF2B5EF4-FFF2-40B4-BE49-F238E27FC236}">
                <a16:creationId xmlns:a16="http://schemas.microsoft.com/office/drawing/2014/main" id="{62D220D1-2663-C449-0BFE-6AB8C246852B}"/>
              </a:ext>
            </a:extLst>
          </p:cNvPr>
          <p:cNvSpPr txBox="1"/>
          <p:nvPr/>
        </p:nvSpPr>
        <p:spPr>
          <a:xfrm>
            <a:off x="940123" y="532646"/>
            <a:ext cx="10846367" cy="692497"/>
          </a:xfrm>
          <a:prstGeom prst="rect">
            <a:avLst/>
          </a:prstGeom>
        </p:spPr>
        <p:txBody>
          <a:bodyPr wrap="square" lIns="0" tIns="0" rIns="0" bIns="0" rtlCol="0" anchor="t">
            <a:spAutoFit/>
          </a:bodyPr>
          <a:lstStyle/>
          <a:p>
            <a:pPr algn="l">
              <a:lnSpc>
                <a:spcPts val="5399"/>
              </a:lnSpc>
            </a:pPr>
            <a:r>
              <a:rPr lang="en-US" sz="4999" spc="74">
                <a:solidFill>
                  <a:schemeClr val="accent6">
                    <a:lumMod val="50000"/>
                  </a:schemeClr>
                </a:solidFill>
                <a:latin typeface="Roboto Bold"/>
              </a:rPr>
              <a:t>Step 1: Update Dynamo Scripts </a:t>
            </a:r>
          </a:p>
        </p:txBody>
      </p:sp>
      <p:sp>
        <p:nvSpPr>
          <p:cNvPr id="2" name="TextBox 1">
            <a:extLst>
              <a:ext uri="{FF2B5EF4-FFF2-40B4-BE49-F238E27FC236}">
                <a16:creationId xmlns:a16="http://schemas.microsoft.com/office/drawing/2014/main" id="{FD5D4D84-0B43-E356-E290-F7F18B7C4C70}"/>
              </a:ext>
            </a:extLst>
          </p:cNvPr>
          <p:cNvSpPr txBox="1"/>
          <p:nvPr/>
        </p:nvSpPr>
        <p:spPr>
          <a:xfrm>
            <a:off x="1055594" y="1658433"/>
            <a:ext cx="9576119" cy="3322256"/>
          </a:xfrm>
          <a:prstGeom prst="rect">
            <a:avLst/>
          </a:prstGeom>
        </p:spPr>
        <p:txBody>
          <a:bodyPr wrap="square" lIns="0" tIns="0" rIns="0" bIns="0" rtlCol="0" anchor="t">
            <a:spAutoFit/>
          </a:bodyPr>
          <a:lstStyle/>
          <a:p>
            <a:pPr marR="0">
              <a:lnSpc>
                <a:spcPct val="120000"/>
              </a:lnSpc>
              <a:spcBef>
                <a:spcPts val="0"/>
              </a:spcBef>
              <a:spcAft>
                <a:spcPts val="800"/>
              </a:spcAft>
            </a:pPr>
            <a:r>
              <a:rPr lang="en-GB" sz="2400" b="1"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Goal</a:t>
            </a: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a:t>
            </a:r>
          </a:p>
          <a:p>
            <a:pPr marL="342900" marR="0" indent="-342900">
              <a:lnSpc>
                <a:spcPct val="120000"/>
              </a:lnSpc>
              <a:spcBef>
                <a:spcPts val="0"/>
              </a:spcBef>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Each Dynamo Script exports multiple JSON files, but users need to update each w/ desired output path</a:t>
            </a:r>
          </a:p>
          <a:p>
            <a:pPr marL="342900" marR="0" indent="-342900">
              <a:spcBef>
                <a:spcPts val="0"/>
              </a:spcBef>
              <a:spcAft>
                <a:spcPts val="800"/>
              </a:spcAft>
              <a:buFont typeface="Arial" panose="020B0604020202020204" pitchFamily="34" charset="0"/>
              <a:buChar char="•"/>
            </a:pPr>
            <a:r>
              <a:rPr lang="en-GB" sz="24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For each Dynamo find </a:t>
            </a:r>
            <a:r>
              <a:rPr lang="en-GB" sz="2400" b="1"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pink-</a:t>
            </a:r>
            <a:r>
              <a:rPr lang="en-GB" sz="2400" b="1" dirty="0" err="1">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colored</a:t>
            </a:r>
            <a:r>
              <a:rPr lang="en-GB" sz="2400" b="1"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 Groups</a:t>
            </a:r>
            <a:r>
              <a:rPr lang="en-GB" sz="24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 verify or update the following nodes to your needs:</a:t>
            </a:r>
          </a:p>
          <a:p>
            <a:pPr marL="800100" lvl="1" indent="-342900">
              <a:lnSpc>
                <a:spcPct val="120000"/>
              </a:lnSpc>
              <a:spcAft>
                <a:spcPts val="800"/>
              </a:spcAft>
              <a:buFont typeface="Arial" panose="020B0604020202020204" pitchFamily="34" charset="0"/>
              <a:buChar char="•"/>
            </a:pPr>
            <a:r>
              <a:rPr lang="en-GB" sz="2400" b="1"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Directory Path </a:t>
            </a: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(required)</a:t>
            </a:r>
            <a:r>
              <a:rPr lang="en-GB" sz="2400" b="1"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 </a:t>
            </a: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 where the JSON files should do</a:t>
            </a:r>
          </a:p>
          <a:p>
            <a:pPr marL="800100" lvl="1" indent="-342900">
              <a:lnSpc>
                <a:spcPct val="120000"/>
              </a:lnSpc>
              <a:spcAft>
                <a:spcPts val="800"/>
              </a:spcAft>
              <a:buFont typeface="Arial" panose="020B0604020202020204" pitchFamily="34" charset="0"/>
              <a:buChar char="•"/>
            </a:pPr>
            <a:r>
              <a:rPr lang="en-GB" sz="2400" b="1"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Filename Prefix</a:t>
            </a: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 (optional) – if you need to distinguish file</a:t>
            </a:r>
          </a:p>
        </p:txBody>
      </p:sp>
      <p:sp>
        <p:nvSpPr>
          <p:cNvPr id="8" name="Arrow: Pentagon 7">
            <a:hlinkClick r:id="rId4" action="ppaction://hlinksldjump" highlightClick="1"/>
            <a:extLst>
              <a:ext uri="{FF2B5EF4-FFF2-40B4-BE49-F238E27FC236}">
                <a16:creationId xmlns:a16="http://schemas.microsoft.com/office/drawing/2014/main" id="{EF9ACDAE-8787-29A5-2302-68D1F125CDAE}"/>
              </a:ext>
            </a:extLst>
          </p:cNvPr>
          <p:cNvSpPr/>
          <p:nvPr/>
        </p:nvSpPr>
        <p:spPr>
          <a:xfrm>
            <a:off x="0" y="0"/>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0</a:t>
            </a:r>
          </a:p>
        </p:txBody>
      </p:sp>
      <p:sp>
        <p:nvSpPr>
          <p:cNvPr id="9" name="Arrow: Pentagon 8">
            <a:hlinkClick r:id="rId5" action="ppaction://hlinksldjump" highlightClick="1"/>
            <a:extLst>
              <a:ext uri="{FF2B5EF4-FFF2-40B4-BE49-F238E27FC236}">
                <a16:creationId xmlns:a16="http://schemas.microsoft.com/office/drawing/2014/main" id="{6A250488-74DF-D736-6D4F-1258237213B1}"/>
              </a:ext>
            </a:extLst>
          </p:cNvPr>
          <p:cNvSpPr/>
          <p:nvPr/>
        </p:nvSpPr>
        <p:spPr>
          <a:xfrm>
            <a:off x="0" y="488711"/>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1</a:t>
            </a:r>
          </a:p>
        </p:txBody>
      </p:sp>
      <p:sp>
        <p:nvSpPr>
          <p:cNvPr id="10" name="Arrow: Pentagon 9">
            <a:hlinkClick r:id="rId6" action="ppaction://hlinksldjump" highlightClick="1"/>
            <a:extLst>
              <a:ext uri="{FF2B5EF4-FFF2-40B4-BE49-F238E27FC236}">
                <a16:creationId xmlns:a16="http://schemas.microsoft.com/office/drawing/2014/main" id="{6BB139D8-EB21-A497-E2FB-9D235ED174BB}"/>
              </a:ext>
            </a:extLst>
          </p:cNvPr>
          <p:cNvSpPr/>
          <p:nvPr/>
        </p:nvSpPr>
        <p:spPr>
          <a:xfrm>
            <a:off x="0" y="1466133"/>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3</a:t>
            </a:r>
          </a:p>
        </p:txBody>
      </p:sp>
      <p:sp>
        <p:nvSpPr>
          <p:cNvPr id="12" name="Arrow: Pentagon 11">
            <a:hlinkClick r:id="rId7" action="ppaction://hlinksldjump" highlightClick="1"/>
            <a:extLst>
              <a:ext uri="{FF2B5EF4-FFF2-40B4-BE49-F238E27FC236}">
                <a16:creationId xmlns:a16="http://schemas.microsoft.com/office/drawing/2014/main" id="{6F7255E1-91A4-DEFB-CA7C-4D50B1B69AEE}"/>
              </a:ext>
            </a:extLst>
          </p:cNvPr>
          <p:cNvSpPr/>
          <p:nvPr/>
        </p:nvSpPr>
        <p:spPr>
          <a:xfrm>
            <a:off x="0" y="977422"/>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a:t>
            </a:r>
          </a:p>
        </p:txBody>
      </p:sp>
      <p:sp>
        <p:nvSpPr>
          <p:cNvPr id="14" name="Arrow: Pentagon 13">
            <a:hlinkClick r:id="rId8" action="ppaction://hlinksldjump" highlightClick="1"/>
            <a:extLst>
              <a:ext uri="{FF2B5EF4-FFF2-40B4-BE49-F238E27FC236}">
                <a16:creationId xmlns:a16="http://schemas.microsoft.com/office/drawing/2014/main" id="{11A1ED55-7C44-2A44-F1F0-CF3F63525216}"/>
              </a:ext>
            </a:extLst>
          </p:cNvPr>
          <p:cNvSpPr/>
          <p:nvPr/>
        </p:nvSpPr>
        <p:spPr>
          <a:xfrm>
            <a:off x="0" y="2443555"/>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sp>
        <p:nvSpPr>
          <p:cNvPr id="20" name="Arrow: Pentagon 19">
            <a:hlinkClick r:id="rId9" action="ppaction://hlinksldjump" highlightClick="1"/>
            <a:extLst>
              <a:ext uri="{FF2B5EF4-FFF2-40B4-BE49-F238E27FC236}">
                <a16:creationId xmlns:a16="http://schemas.microsoft.com/office/drawing/2014/main" id="{2F018693-4BDD-3B79-7238-A89C8B384357}"/>
              </a:ext>
            </a:extLst>
          </p:cNvPr>
          <p:cNvSpPr/>
          <p:nvPr/>
        </p:nvSpPr>
        <p:spPr>
          <a:xfrm>
            <a:off x="0" y="1954844"/>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4</a:t>
            </a:r>
          </a:p>
        </p:txBody>
      </p:sp>
      <p:sp>
        <p:nvSpPr>
          <p:cNvPr id="22" name="TextBox 21">
            <a:extLst>
              <a:ext uri="{FF2B5EF4-FFF2-40B4-BE49-F238E27FC236}">
                <a16:creationId xmlns:a16="http://schemas.microsoft.com/office/drawing/2014/main" id="{912AC281-629E-6677-FF91-D88BA29A627F}"/>
              </a:ext>
            </a:extLst>
          </p:cNvPr>
          <p:cNvSpPr txBox="1"/>
          <p:nvPr/>
        </p:nvSpPr>
        <p:spPr>
          <a:xfrm>
            <a:off x="11666031" y="4989405"/>
            <a:ext cx="6166054" cy="703013"/>
          </a:xfrm>
          <a:prstGeom prst="rect">
            <a:avLst/>
          </a:prstGeom>
        </p:spPr>
        <p:txBody>
          <a:bodyPr wrap="square" lIns="0" tIns="0" rIns="0" bIns="0" rtlCol="0" anchor="t">
            <a:spAutoFit/>
          </a:bodyPr>
          <a:lstStyle/>
          <a:p>
            <a:pPr marR="0" algn="ctr">
              <a:lnSpc>
                <a:spcPct val="120000"/>
              </a:lnSpc>
              <a:spcBef>
                <a:spcPts val="0"/>
              </a:spcBef>
              <a:spcAft>
                <a:spcPts val="800"/>
              </a:spcAft>
            </a:pPr>
            <a:r>
              <a:rPr lang="en-GB" sz="2000" b="1"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5 Dynamo Scripts are located within Repo:</a:t>
            </a:r>
            <a:br>
              <a:rPr lang="en-GB" sz="2000" b="1"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br>
            <a:r>
              <a:rPr lang="en-GB" sz="2000" b="1" dirty="0">
                <a:solidFill>
                  <a:schemeClr val="accent6"/>
                </a:solidFill>
                <a:latin typeface="Century Gothic" panose="020B0502020202020204" pitchFamily="34" charset="0"/>
                <a:ea typeface="Calibri" panose="020F0502020204030204" pitchFamily="34" charset="0"/>
                <a:cs typeface="Times New Roman" panose="02020603050405020304" pitchFamily="18" charset="0"/>
              </a:rPr>
              <a:t>…\DBWA Demonstration Files\Dynamo Scripts</a:t>
            </a:r>
            <a:endParaRPr lang="en-GB" sz="2000" dirty="0">
              <a:solidFill>
                <a:schemeClr val="accent6"/>
              </a:solidFill>
              <a:effectLst/>
              <a:latin typeface="Century Gothic" panose="020B0502020202020204" pitchFamily="34" charset="0"/>
              <a:ea typeface="Calibri" panose="020F0502020204030204" pitchFamily="34" charset="0"/>
              <a:cs typeface="Times New Roman" panose="02020603050405020304" pitchFamily="18" charset="0"/>
            </a:endParaRPr>
          </a:p>
        </p:txBody>
      </p:sp>
      <p:pic>
        <p:nvPicPr>
          <p:cNvPr id="24" name="Picture 23">
            <a:extLst>
              <a:ext uri="{FF2B5EF4-FFF2-40B4-BE49-F238E27FC236}">
                <a16:creationId xmlns:a16="http://schemas.microsoft.com/office/drawing/2014/main" id="{933AF290-11FB-CD92-5AB4-AE98A5CE2549}"/>
              </a:ext>
            </a:extLst>
          </p:cNvPr>
          <p:cNvPicPr>
            <a:picLocks noChangeAspect="1"/>
          </p:cNvPicPr>
          <p:nvPr/>
        </p:nvPicPr>
        <p:blipFill rotWithShape="1">
          <a:blip r:embed="rId10"/>
          <a:srcRect t="2193" r="22464" b="41794"/>
          <a:stretch/>
        </p:blipFill>
        <p:spPr>
          <a:xfrm>
            <a:off x="13149267" y="2672412"/>
            <a:ext cx="3932688" cy="1953218"/>
          </a:xfrm>
          <a:prstGeom prst="rect">
            <a:avLst/>
          </a:prstGeom>
        </p:spPr>
      </p:pic>
      <p:cxnSp>
        <p:nvCxnSpPr>
          <p:cNvPr id="37" name="Connector: Elbow 36">
            <a:extLst>
              <a:ext uri="{FF2B5EF4-FFF2-40B4-BE49-F238E27FC236}">
                <a16:creationId xmlns:a16="http://schemas.microsoft.com/office/drawing/2014/main" id="{69EED49E-2AB1-0433-9F91-0FABF7EE40F7}"/>
              </a:ext>
            </a:extLst>
          </p:cNvPr>
          <p:cNvCxnSpPr>
            <a:cxnSpLocks/>
            <a:stCxn id="24" idx="1"/>
          </p:cNvCxnSpPr>
          <p:nvPr/>
        </p:nvCxnSpPr>
        <p:spPr>
          <a:xfrm rot="10800000">
            <a:off x="10585041" y="3411023"/>
            <a:ext cx="2564227" cy="237999"/>
          </a:xfrm>
          <a:prstGeom prst="bentConnector3">
            <a:avLst/>
          </a:prstGeom>
          <a:ln w="38100">
            <a:tailEnd type="triangle"/>
          </a:ln>
        </p:spPr>
        <p:style>
          <a:lnRef idx="1">
            <a:schemeClr val="accent6"/>
          </a:lnRef>
          <a:fillRef idx="0">
            <a:schemeClr val="accent6"/>
          </a:fillRef>
          <a:effectRef idx="0">
            <a:schemeClr val="accent6"/>
          </a:effectRef>
          <a:fontRef idx="minor">
            <a:schemeClr val="tx1"/>
          </a:fontRef>
        </p:style>
      </p:cxnSp>
      <p:pic>
        <p:nvPicPr>
          <p:cNvPr id="45" name="Picture 44">
            <a:extLst>
              <a:ext uri="{FF2B5EF4-FFF2-40B4-BE49-F238E27FC236}">
                <a16:creationId xmlns:a16="http://schemas.microsoft.com/office/drawing/2014/main" id="{3ACB9709-13DE-B758-57F2-2D85C3E49A7A}"/>
              </a:ext>
            </a:extLst>
          </p:cNvPr>
          <p:cNvPicPr>
            <a:picLocks noChangeAspect="1"/>
          </p:cNvPicPr>
          <p:nvPr/>
        </p:nvPicPr>
        <p:blipFill>
          <a:blip r:embed="rId11"/>
          <a:stretch>
            <a:fillRect/>
          </a:stretch>
        </p:blipFill>
        <p:spPr>
          <a:xfrm>
            <a:off x="640080" y="5897936"/>
            <a:ext cx="4330322" cy="2926080"/>
          </a:xfrm>
          <a:prstGeom prst="rect">
            <a:avLst/>
          </a:prstGeom>
        </p:spPr>
      </p:pic>
    </p:spTree>
    <p:extLst>
      <p:ext uri="{BB962C8B-B14F-4D97-AF65-F5344CB8AC3E}">
        <p14:creationId xmlns:p14="http://schemas.microsoft.com/office/powerpoint/2010/main" val="1992035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2AAA4ABF-910C-FA7A-2F29-DC0D084B2E42}"/>
              </a:ext>
            </a:extLst>
          </p:cNvPr>
          <p:cNvPicPr>
            <a:picLocks noChangeAspect="1"/>
          </p:cNvPicPr>
          <p:nvPr/>
        </p:nvPicPr>
        <p:blipFill>
          <a:blip r:embed="rId2"/>
          <a:srcRect t="43732" b="37071"/>
          <a:stretch>
            <a:fillRect/>
          </a:stretch>
        </p:blipFill>
        <p:spPr>
          <a:xfrm>
            <a:off x="10449837" y="9258300"/>
            <a:ext cx="7833304" cy="1395854"/>
          </a:xfrm>
          <a:prstGeom prst="rect">
            <a:avLst/>
          </a:prstGeom>
        </p:spPr>
      </p:pic>
      <p:pic>
        <p:nvPicPr>
          <p:cNvPr id="15" name="Picture 3">
            <a:extLst>
              <a:ext uri="{FF2B5EF4-FFF2-40B4-BE49-F238E27FC236}">
                <a16:creationId xmlns:a16="http://schemas.microsoft.com/office/drawing/2014/main" id="{ADCFA29F-4032-6853-7E51-04714BC1BB01}"/>
              </a:ext>
            </a:extLst>
          </p:cNvPr>
          <p:cNvPicPr>
            <a:picLocks noChangeAspect="1"/>
          </p:cNvPicPr>
          <p:nvPr/>
        </p:nvPicPr>
        <p:blipFill>
          <a:blip r:embed="rId2"/>
          <a:srcRect t="43465" b="38192"/>
          <a:stretch>
            <a:fillRect/>
          </a:stretch>
        </p:blipFill>
        <p:spPr>
          <a:xfrm>
            <a:off x="0" y="9258300"/>
            <a:ext cx="7603120" cy="1394568"/>
          </a:xfrm>
          <a:prstGeom prst="rect">
            <a:avLst/>
          </a:prstGeom>
        </p:spPr>
      </p:pic>
      <p:pic>
        <p:nvPicPr>
          <p:cNvPr id="17" name="Picture 4">
            <a:extLst>
              <a:ext uri="{FF2B5EF4-FFF2-40B4-BE49-F238E27FC236}">
                <a16:creationId xmlns:a16="http://schemas.microsoft.com/office/drawing/2014/main" id="{56558031-9A49-4F22-1152-898DA72338E6}"/>
              </a:ext>
            </a:extLst>
          </p:cNvPr>
          <p:cNvPicPr>
            <a:picLocks noChangeAspect="1"/>
          </p:cNvPicPr>
          <p:nvPr/>
        </p:nvPicPr>
        <p:blipFill>
          <a:blip r:embed="rId2"/>
          <a:srcRect t="43732" b="37071"/>
          <a:stretch>
            <a:fillRect/>
          </a:stretch>
        </p:blipFill>
        <p:spPr>
          <a:xfrm>
            <a:off x="7603120" y="9258300"/>
            <a:ext cx="7833304" cy="1395854"/>
          </a:xfrm>
          <a:prstGeom prst="rect">
            <a:avLst/>
          </a:prstGeom>
        </p:spPr>
      </p:pic>
      <p:sp>
        <p:nvSpPr>
          <p:cNvPr id="19" name="TextBox 13">
            <a:extLst>
              <a:ext uri="{FF2B5EF4-FFF2-40B4-BE49-F238E27FC236}">
                <a16:creationId xmlns:a16="http://schemas.microsoft.com/office/drawing/2014/main" id="{71206474-339B-445E-3EC1-B9D195A1CAEB}"/>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1" name="TextBox 14">
            <a:extLst>
              <a:ext uri="{FF2B5EF4-FFF2-40B4-BE49-F238E27FC236}">
                <a16:creationId xmlns:a16="http://schemas.microsoft.com/office/drawing/2014/main" id="{3A1FE7BB-4F29-1D43-1F08-DF47FD204BE4}"/>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6" name="TextBox 7">
            <a:extLst>
              <a:ext uri="{FF2B5EF4-FFF2-40B4-BE49-F238E27FC236}">
                <a16:creationId xmlns:a16="http://schemas.microsoft.com/office/drawing/2014/main" id="{155D41A2-5582-DC73-633C-1EDA0294A9B6}"/>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23" name="TextBox 2">
            <a:extLst>
              <a:ext uri="{FF2B5EF4-FFF2-40B4-BE49-F238E27FC236}">
                <a16:creationId xmlns:a16="http://schemas.microsoft.com/office/drawing/2014/main" id="{62D220D1-2663-C449-0BFE-6AB8C246852B}"/>
              </a:ext>
            </a:extLst>
          </p:cNvPr>
          <p:cNvSpPr txBox="1"/>
          <p:nvPr/>
        </p:nvSpPr>
        <p:spPr>
          <a:xfrm>
            <a:off x="940123" y="532646"/>
            <a:ext cx="14860171" cy="692497"/>
          </a:xfrm>
          <a:prstGeom prst="rect">
            <a:avLst/>
          </a:prstGeom>
        </p:spPr>
        <p:txBody>
          <a:bodyPr wrap="square" lIns="0" tIns="0" rIns="0" bIns="0" rtlCol="0" anchor="t">
            <a:spAutoFit/>
          </a:bodyPr>
          <a:lstStyle/>
          <a:p>
            <a:pPr algn="l">
              <a:lnSpc>
                <a:spcPts val="5399"/>
              </a:lnSpc>
            </a:pPr>
            <a:r>
              <a:rPr lang="en-US" sz="4999" spc="74" dirty="0">
                <a:solidFill>
                  <a:schemeClr val="accent6">
                    <a:lumMod val="50000"/>
                  </a:schemeClr>
                </a:solidFill>
                <a:latin typeface="Roboto Bold"/>
              </a:rPr>
              <a:t>Step 1 (</a:t>
            </a:r>
            <a:r>
              <a:rPr lang="en-US" sz="4999" spc="74" dirty="0" err="1">
                <a:solidFill>
                  <a:schemeClr val="accent6">
                    <a:lumMod val="50000"/>
                  </a:schemeClr>
                </a:solidFill>
                <a:latin typeface="Roboto Bold"/>
              </a:rPr>
              <a:t>cont</a:t>
            </a:r>
            <a:r>
              <a:rPr lang="en-US" sz="4999" spc="74" dirty="0">
                <a:solidFill>
                  <a:schemeClr val="accent6">
                    <a:lumMod val="50000"/>
                  </a:schemeClr>
                </a:solidFill>
                <a:latin typeface="Roboto Bold"/>
              </a:rPr>
              <a:t>): Interpreting the Dynamo maps</a:t>
            </a:r>
          </a:p>
        </p:txBody>
      </p:sp>
      <p:sp>
        <p:nvSpPr>
          <p:cNvPr id="2" name="TextBox 1">
            <a:extLst>
              <a:ext uri="{FF2B5EF4-FFF2-40B4-BE49-F238E27FC236}">
                <a16:creationId xmlns:a16="http://schemas.microsoft.com/office/drawing/2014/main" id="{FD5D4D84-0B43-E356-E290-F7F18B7C4C70}"/>
              </a:ext>
            </a:extLst>
          </p:cNvPr>
          <p:cNvSpPr txBox="1"/>
          <p:nvPr/>
        </p:nvSpPr>
        <p:spPr>
          <a:xfrm>
            <a:off x="958634" y="1570662"/>
            <a:ext cx="7126940" cy="3572838"/>
          </a:xfrm>
          <a:prstGeom prst="rect">
            <a:avLst/>
          </a:prstGeom>
        </p:spPr>
        <p:txBody>
          <a:bodyPr wrap="square" lIns="0" tIns="0" rIns="0" bIns="0" rtlCol="0" anchor="t">
            <a:spAutoFit/>
          </a:bodyPr>
          <a:lstStyle/>
          <a:p>
            <a:pPr marR="0">
              <a:lnSpc>
                <a:spcPct val="120000"/>
              </a:lnSpc>
              <a:spcBef>
                <a:spcPts val="0"/>
              </a:spcBef>
              <a:spcAft>
                <a:spcPts val="800"/>
              </a:spcAft>
            </a:pPr>
            <a:r>
              <a:rPr lang="en-GB" sz="2400" b="1"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Explanation</a:t>
            </a:r>
            <a:endPar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endParaRPr>
          </a:p>
          <a:p>
            <a:pPr marL="342900" marR="0" indent="-342900">
              <a:lnSpc>
                <a:spcPct val="120000"/>
              </a:lnSpc>
              <a:spcBef>
                <a:spcPts val="0"/>
              </a:spcBef>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All scripts generally follow same structure</a:t>
            </a:r>
          </a:p>
          <a:p>
            <a:pPr marL="800100" lvl="1" indent="-342900">
              <a:lnSpc>
                <a:spcPct val="120000"/>
              </a:lnSpc>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Get data -&gt; ETL -&gt; export as dictionary</a:t>
            </a:r>
          </a:p>
          <a:p>
            <a:pPr marL="800100" lvl="1" indent="-342900">
              <a:lnSpc>
                <a:spcPct val="120000"/>
              </a:lnSpc>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Groups are color-coded</a:t>
            </a:r>
          </a:p>
          <a:p>
            <a:pPr marL="800100" lvl="1" indent="-342900">
              <a:lnSpc>
                <a:spcPct val="120000"/>
              </a:lnSpc>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Lines dashed if not contributing to outputs</a:t>
            </a:r>
          </a:p>
          <a:p>
            <a:pPr marL="342900" indent="-342900">
              <a:lnSpc>
                <a:spcPct val="120000"/>
              </a:lnSpc>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We will walk through one file in depth to show you primary components</a:t>
            </a:r>
          </a:p>
        </p:txBody>
      </p:sp>
      <p:graphicFrame>
        <p:nvGraphicFramePr>
          <p:cNvPr id="3" name="Table 2">
            <a:extLst>
              <a:ext uri="{FF2B5EF4-FFF2-40B4-BE49-F238E27FC236}">
                <a16:creationId xmlns:a16="http://schemas.microsoft.com/office/drawing/2014/main" id="{2A03ED48-8CDF-96BA-F1C2-2C9E8CE35CEE}"/>
              </a:ext>
            </a:extLst>
          </p:cNvPr>
          <p:cNvGraphicFramePr>
            <a:graphicFrameLocks noGrp="1"/>
          </p:cNvGraphicFramePr>
          <p:nvPr>
            <p:extLst>
              <p:ext uri="{D42A27DB-BD31-4B8C-83A1-F6EECF244321}">
                <p14:modId xmlns:p14="http://schemas.microsoft.com/office/powerpoint/2010/main" val="962178631"/>
              </p:ext>
            </p:extLst>
          </p:nvPr>
        </p:nvGraphicFramePr>
        <p:xfrm>
          <a:off x="9888190" y="1570661"/>
          <a:ext cx="7833304" cy="4746764"/>
        </p:xfrm>
        <a:graphic>
          <a:graphicData uri="http://schemas.openxmlformats.org/drawingml/2006/table">
            <a:tbl>
              <a:tblPr firstRow="1">
                <a:tableStyleId>{616DA210-FB5B-4158-B5E0-FEB733F419BA}</a:tableStyleId>
              </a:tblPr>
              <a:tblGrid>
                <a:gridCol w="1954891">
                  <a:extLst>
                    <a:ext uri="{9D8B030D-6E8A-4147-A177-3AD203B41FA5}">
                      <a16:colId xmlns:a16="http://schemas.microsoft.com/office/drawing/2014/main" val="3922997880"/>
                    </a:ext>
                  </a:extLst>
                </a:gridCol>
                <a:gridCol w="5878413">
                  <a:extLst>
                    <a:ext uri="{9D8B030D-6E8A-4147-A177-3AD203B41FA5}">
                      <a16:colId xmlns:a16="http://schemas.microsoft.com/office/drawing/2014/main" val="3104019299"/>
                    </a:ext>
                  </a:extLst>
                </a:gridCol>
              </a:tblGrid>
              <a:tr h="533168">
                <a:tc>
                  <a:txBody>
                    <a:bodyPr/>
                    <a:lstStyle/>
                    <a:p>
                      <a:pPr algn="ctr" fontAlgn="b"/>
                      <a:r>
                        <a:rPr lang="en-US" sz="2000" b="1" i="0" u="none" strike="noStrike">
                          <a:solidFill>
                            <a:srgbClr val="000000"/>
                          </a:solidFill>
                          <a:effectLst/>
                          <a:latin typeface="Century Gothic" panose="020B0502020202020204" pitchFamily="34" charset="0"/>
                        </a:rPr>
                        <a:t>Group Color</a:t>
                      </a:r>
                    </a:p>
                  </a:txBody>
                  <a:tcPr marL="6815" marR="6815" marT="6815" marB="0" anchor="ctr"/>
                </a:tc>
                <a:tc>
                  <a:txBody>
                    <a:bodyPr/>
                    <a:lstStyle/>
                    <a:p>
                      <a:pPr marL="91440" algn="l" fontAlgn="b"/>
                      <a:r>
                        <a:rPr lang="en-US" sz="2000" b="1" i="0" u="none" strike="noStrike" dirty="0">
                          <a:solidFill>
                            <a:srgbClr val="000000"/>
                          </a:solidFill>
                          <a:effectLst/>
                          <a:latin typeface="Century Gothic" panose="020B0502020202020204" pitchFamily="34" charset="0"/>
                        </a:rPr>
                        <a:t>Description</a:t>
                      </a:r>
                    </a:p>
                  </a:txBody>
                  <a:tcPr marL="6815" marR="6815" marT="6815" marB="0" anchor="ctr"/>
                </a:tc>
                <a:extLst>
                  <a:ext uri="{0D108BD9-81ED-4DB2-BD59-A6C34878D82A}">
                    <a16:rowId xmlns:a16="http://schemas.microsoft.com/office/drawing/2014/main" val="1433170609"/>
                  </a:ext>
                </a:extLst>
              </a:tr>
              <a:tr h="702266">
                <a:tc>
                  <a:txBody>
                    <a:bodyPr/>
                    <a:lstStyle/>
                    <a:p>
                      <a:pPr algn="ctr" fontAlgn="b"/>
                      <a:r>
                        <a:rPr lang="en-US" sz="1800" b="1" u="none" strike="noStrike">
                          <a:effectLst/>
                          <a:latin typeface="Century Gothic" panose="020B0502020202020204" pitchFamily="34" charset="0"/>
                        </a:rPr>
                        <a:t>Orange</a:t>
                      </a:r>
                      <a:endParaRPr lang="en-US" sz="1800" b="1" i="0" u="none" strike="noStrike">
                        <a:solidFill>
                          <a:srgbClr val="000000"/>
                        </a:solidFill>
                        <a:effectLst/>
                        <a:latin typeface="Century Gothic" panose="020B0502020202020204" pitchFamily="34" charset="0"/>
                      </a:endParaRPr>
                    </a:p>
                  </a:txBody>
                  <a:tcPr marL="6815" marR="6815" marT="6815" marB="0" anchor="ctr"/>
                </a:tc>
                <a:tc>
                  <a:txBody>
                    <a:bodyPr/>
                    <a:lstStyle/>
                    <a:p>
                      <a:pPr marL="91440" algn="l" fontAlgn="b"/>
                      <a:r>
                        <a:rPr lang="en-US" sz="2000" b="0" u="none" strike="noStrike" dirty="0">
                          <a:effectLst/>
                          <a:latin typeface="Century Gothic" panose="020B0502020202020204" pitchFamily="34" charset="0"/>
                        </a:rPr>
                        <a:t>Primary data extraction steps; sets scope of extracted data</a:t>
                      </a:r>
                      <a:endParaRPr lang="en-US" sz="2000" b="0" i="0" u="none" strike="noStrike" dirty="0">
                        <a:solidFill>
                          <a:srgbClr val="000000"/>
                        </a:solidFill>
                        <a:effectLst/>
                        <a:latin typeface="Century Gothic" panose="020B0502020202020204" pitchFamily="34" charset="0"/>
                      </a:endParaRPr>
                    </a:p>
                  </a:txBody>
                  <a:tcPr marL="6815" marR="6815" marT="6815" marB="0" anchor="ctr"/>
                </a:tc>
                <a:extLst>
                  <a:ext uri="{0D108BD9-81ED-4DB2-BD59-A6C34878D82A}">
                    <a16:rowId xmlns:a16="http://schemas.microsoft.com/office/drawing/2014/main" val="547780039"/>
                  </a:ext>
                </a:extLst>
              </a:tr>
              <a:tr h="702266">
                <a:tc>
                  <a:txBody>
                    <a:bodyPr/>
                    <a:lstStyle/>
                    <a:p>
                      <a:pPr algn="ctr" fontAlgn="b"/>
                      <a:r>
                        <a:rPr lang="en-US" sz="1800" b="1" u="none" strike="noStrike">
                          <a:effectLst/>
                          <a:latin typeface="Century Gothic" panose="020B0502020202020204" pitchFamily="34" charset="0"/>
                        </a:rPr>
                        <a:t>Grey</a:t>
                      </a:r>
                      <a:endParaRPr lang="en-US" sz="1800" b="1" i="0" u="none" strike="noStrike">
                        <a:solidFill>
                          <a:srgbClr val="000000"/>
                        </a:solidFill>
                        <a:effectLst/>
                        <a:latin typeface="Century Gothic" panose="020B0502020202020204" pitchFamily="34" charset="0"/>
                      </a:endParaRPr>
                    </a:p>
                  </a:txBody>
                  <a:tcPr marL="6815" marR="6815" marT="6815" marB="0" anchor="ctr"/>
                </a:tc>
                <a:tc>
                  <a:txBody>
                    <a:bodyPr/>
                    <a:lstStyle/>
                    <a:p>
                      <a:pPr marL="91440" algn="l" fontAlgn="b"/>
                      <a:r>
                        <a:rPr lang="en-US" sz="2000" b="0" u="none" strike="noStrike" dirty="0">
                          <a:effectLst/>
                          <a:latin typeface="Century Gothic" panose="020B0502020202020204" pitchFamily="34" charset="0"/>
                        </a:rPr>
                        <a:t>Includes data transformations, e.g. filtering, sorting, reshaping,</a:t>
                      </a:r>
                      <a:endParaRPr lang="en-US" sz="2000" b="0" i="0" u="none" strike="noStrike" dirty="0">
                        <a:solidFill>
                          <a:srgbClr val="000000"/>
                        </a:solidFill>
                        <a:effectLst/>
                        <a:latin typeface="Century Gothic" panose="020B0502020202020204" pitchFamily="34" charset="0"/>
                      </a:endParaRPr>
                    </a:p>
                  </a:txBody>
                  <a:tcPr marL="6815" marR="6815" marT="6815" marB="0" anchor="ctr"/>
                </a:tc>
                <a:extLst>
                  <a:ext uri="{0D108BD9-81ED-4DB2-BD59-A6C34878D82A}">
                    <a16:rowId xmlns:a16="http://schemas.microsoft.com/office/drawing/2014/main" val="3454301245"/>
                  </a:ext>
                </a:extLst>
              </a:tr>
              <a:tr h="702266">
                <a:tc>
                  <a:txBody>
                    <a:bodyPr/>
                    <a:lstStyle/>
                    <a:p>
                      <a:pPr algn="ctr" fontAlgn="b"/>
                      <a:r>
                        <a:rPr lang="en-US" sz="1800" b="1" u="none" strike="noStrike" dirty="0">
                          <a:effectLst/>
                          <a:latin typeface="Century Gothic" panose="020B0502020202020204" pitchFamily="34" charset="0"/>
                        </a:rPr>
                        <a:t>Pink</a:t>
                      </a:r>
                      <a:endParaRPr lang="en-US" sz="1800" b="1" i="0" u="none" strike="noStrike" dirty="0">
                        <a:solidFill>
                          <a:srgbClr val="000000"/>
                        </a:solidFill>
                        <a:effectLst/>
                        <a:latin typeface="Century Gothic" panose="020B0502020202020204" pitchFamily="34" charset="0"/>
                      </a:endParaRPr>
                    </a:p>
                  </a:txBody>
                  <a:tcPr marL="6815" marR="6815" marT="6815" marB="0" anchor="ctr"/>
                </a:tc>
                <a:tc>
                  <a:txBody>
                    <a:bodyPr/>
                    <a:lstStyle/>
                    <a:p>
                      <a:pPr marL="91440" algn="l" fontAlgn="b"/>
                      <a:r>
                        <a:rPr lang="en-US" sz="2000" b="0" u="none" strike="noStrike" dirty="0">
                          <a:effectLst/>
                          <a:latin typeface="Century Gothic" panose="020B0502020202020204" pitchFamily="34" charset="0"/>
                        </a:rPr>
                        <a:t>User input is required; typically for choosing file path for output</a:t>
                      </a:r>
                      <a:endParaRPr lang="en-US" sz="2000" b="0" i="0" u="none" strike="noStrike" dirty="0">
                        <a:solidFill>
                          <a:srgbClr val="000000"/>
                        </a:solidFill>
                        <a:effectLst/>
                        <a:latin typeface="Century Gothic" panose="020B0502020202020204" pitchFamily="34" charset="0"/>
                      </a:endParaRPr>
                    </a:p>
                  </a:txBody>
                  <a:tcPr marL="6815" marR="6815" marT="6815" marB="0" anchor="ctr"/>
                </a:tc>
                <a:extLst>
                  <a:ext uri="{0D108BD9-81ED-4DB2-BD59-A6C34878D82A}">
                    <a16:rowId xmlns:a16="http://schemas.microsoft.com/office/drawing/2014/main" val="444012092"/>
                  </a:ext>
                </a:extLst>
              </a:tr>
              <a:tr h="702266">
                <a:tc>
                  <a:txBody>
                    <a:bodyPr/>
                    <a:lstStyle/>
                    <a:p>
                      <a:pPr algn="ctr" fontAlgn="b"/>
                      <a:r>
                        <a:rPr lang="en-US" sz="1800" b="1" u="none" strike="noStrike">
                          <a:effectLst/>
                          <a:latin typeface="Century Gothic" panose="020B0502020202020204" pitchFamily="34" charset="0"/>
                        </a:rPr>
                        <a:t>Green</a:t>
                      </a:r>
                      <a:endParaRPr lang="en-US" sz="1800" b="1" i="0" u="none" strike="noStrike">
                        <a:solidFill>
                          <a:srgbClr val="000000"/>
                        </a:solidFill>
                        <a:effectLst/>
                        <a:latin typeface="Century Gothic" panose="020B0502020202020204" pitchFamily="34" charset="0"/>
                      </a:endParaRPr>
                    </a:p>
                  </a:txBody>
                  <a:tcPr marL="6815" marR="6815" marT="6815" marB="0" anchor="ctr"/>
                </a:tc>
                <a:tc>
                  <a:txBody>
                    <a:bodyPr/>
                    <a:lstStyle/>
                    <a:p>
                      <a:pPr marL="91440" algn="l" fontAlgn="b"/>
                      <a:r>
                        <a:rPr lang="en-US" sz="2000" b="0" u="none" strike="noStrike" dirty="0">
                          <a:effectLst/>
                          <a:latin typeface="Century Gothic" panose="020B0502020202020204" pitchFamily="34" charset="0"/>
                        </a:rPr>
                        <a:t>Output is created; typically a JSON output from a dictionary</a:t>
                      </a:r>
                      <a:endParaRPr lang="en-US" sz="2000" b="0" i="0" u="none" strike="noStrike" dirty="0">
                        <a:solidFill>
                          <a:srgbClr val="000000"/>
                        </a:solidFill>
                        <a:effectLst/>
                        <a:latin typeface="Century Gothic" panose="020B0502020202020204" pitchFamily="34" charset="0"/>
                      </a:endParaRPr>
                    </a:p>
                  </a:txBody>
                  <a:tcPr marL="6815" marR="6815" marT="6815" marB="0" anchor="ctr"/>
                </a:tc>
                <a:extLst>
                  <a:ext uri="{0D108BD9-81ED-4DB2-BD59-A6C34878D82A}">
                    <a16:rowId xmlns:a16="http://schemas.microsoft.com/office/drawing/2014/main" val="350519933"/>
                  </a:ext>
                </a:extLst>
              </a:tr>
              <a:tr h="702266">
                <a:tc>
                  <a:txBody>
                    <a:bodyPr/>
                    <a:lstStyle/>
                    <a:p>
                      <a:pPr algn="ctr" fontAlgn="b"/>
                      <a:r>
                        <a:rPr lang="en-US" sz="1800" b="1" u="none" strike="noStrike">
                          <a:effectLst/>
                          <a:latin typeface="Century Gothic" panose="020B0502020202020204" pitchFamily="34" charset="0"/>
                        </a:rPr>
                        <a:t>Blue</a:t>
                      </a:r>
                      <a:endParaRPr lang="en-US" sz="1800" b="1" i="0" u="none" strike="noStrike">
                        <a:solidFill>
                          <a:srgbClr val="000000"/>
                        </a:solidFill>
                        <a:effectLst/>
                        <a:latin typeface="Century Gothic" panose="020B0502020202020204" pitchFamily="34" charset="0"/>
                      </a:endParaRPr>
                    </a:p>
                  </a:txBody>
                  <a:tcPr marL="6815" marR="6815" marT="6815" marB="0" anchor="ctr"/>
                </a:tc>
                <a:tc>
                  <a:txBody>
                    <a:bodyPr/>
                    <a:lstStyle/>
                    <a:p>
                      <a:pPr marL="91440" algn="l" fontAlgn="b"/>
                      <a:r>
                        <a:rPr lang="en-US" sz="2000" b="0" u="none" strike="noStrike" dirty="0">
                          <a:effectLst/>
                          <a:latin typeface="Century Gothic" panose="020B0502020202020204" pitchFamily="34" charset="0"/>
                        </a:rPr>
                        <a:t>Summary level counts are created </a:t>
                      </a:r>
                      <a:br>
                        <a:rPr lang="en-US" sz="2000" b="0" u="none" strike="noStrike" dirty="0">
                          <a:effectLst/>
                          <a:latin typeface="Century Gothic" panose="020B0502020202020204" pitchFamily="34" charset="0"/>
                        </a:rPr>
                      </a:br>
                      <a:r>
                        <a:rPr lang="en-US" sz="2000" b="0" u="none" strike="noStrike" dirty="0">
                          <a:effectLst/>
                          <a:latin typeface="Century Gothic" panose="020B0502020202020204" pitchFamily="34" charset="0"/>
                        </a:rPr>
                        <a:t>(for auditing purposes only)</a:t>
                      </a:r>
                      <a:endParaRPr lang="en-US" sz="2000" b="0" i="0" u="none" strike="noStrike" dirty="0">
                        <a:solidFill>
                          <a:srgbClr val="000000"/>
                        </a:solidFill>
                        <a:effectLst/>
                        <a:latin typeface="Century Gothic" panose="020B0502020202020204" pitchFamily="34" charset="0"/>
                      </a:endParaRPr>
                    </a:p>
                  </a:txBody>
                  <a:tcPr marL="6815" marR="6815" marT="6815" marB="0" anchor="ctr"/>
                </a:tc>
                <a:extLst>
                  <a:ext uri="{0D108BD9-81ED-4DB2-BD59-A6C34878D82A}">
                    <a16:rowId xmlns:a16="http://schemas.microsoft.com/office/drawing/2014/main" val="721442325"/>
                  </a:ext>
                </a:extLst>
              </a:tr>
              <a:tr h="702266">
                <a:tc>
                  <a:txBody>
                    <a:bodyPr/>
                    <a:lstStyle/>
                    <a:p>
                      <a:pPr algn="ctr" fontAlgn="b"/>
                      <a:r>
                        <a:rPr lang="en-US" sz="1800" b="1" u="none" strike="noStrike" dirty="0">
                          <a:effectLst/>
                          <a:latin typeface="Century Gothic" panose="020B0502020202020204" pitchFamily="34" charset="0"/>
                        </a:rPr>
                        <a:t>Purple</a:t>
                      </a:r>
                      <a:endParaRPr lang="en-US" sz="1800" b="1" i="0" u="none" strike="noStrike" dirty="0">
                        <a:solidFill>
                          <a:srgbClr val="000000"/>
                        </a:solidFill>
                        <a:effectLst/>
                        <a:latin typeface="Century Gothic" panose="020B0502020202020204" pitchFamily="34" charset="0"/>
                      </a:endParaRPr>
                    </a:p>
                  </a:txBody>
                  <a:tcPr marL="6815" marR="6815" marT="6815" marB="0" anchor="ctr"/>
                </a:tc>
                <a:tc>
                  <a:txBody>
                    <a:bodyPr/>
                    <a:lstStyle/>
                    <a:p>
                      <a:pPr marL="91440" algn="l" fontAlgn="b"/>
                      <a:r>
                        <a:rPr lang="en-US" sz="2000" b="0" u="none" strike="noStrike" dirty="0">
                          <a:effectLst/>
                          <a:latin typeface="Century Gothic" panose="020B0502020202020204" pitchFamily="34" charset="0"/>
                        </a:rPr>
                        <a:t>Indicates a watch step </a:t>
                      </a:r>
                      <a:br>
                        <a:rPr lang="en-US" sz="2000" b="0" u="none" strike="noStrike" dirty="0">
                          <a:effectLst/>
                          <a:latin typeface="Century Gothic" panose="020B0502020202020204" pitchFamily="34" charset="0"/>
                        </a:rPr>
                      </a:br>
                      <a:r>
                        <a:rPr lang="en-US" sz="2000" b="0" u="none" strike="noStrike" dirty="0">
                          <a:effectLst/>
                          <a:latin typeface="Century Gothic" panose="020B0502020202020204" pitchFamily="34" charset="0"/>
                        </a:rPr>
                        <a:t>(for readability or auditing purposes only)</a:t>
                      </a:r>
                      <a:endParaRPr lang="en-US" sz="2000" b="0" i="0" u="none" strike="noStrike" dirty="0">
                        <a:solidFill>
                          <a:srgbClr val="000000"/>
                        </a:solidFill>
                        <a:effectLst/>
                        <a:latin typeface="Century Gothic" panose="020B0502020202020204" pitchFamily="34" charset="0"/>
                      </a:endParaRPr>
                    </a:p>
                  </a:txBody>
                  <a:tcPr marL="6815" marR="6815" marT="6815" marB="0" anchor="ctr"/>
                </a:tc>
                <a:extLst>
                  <a:ext uri="{0D108BD9-81ED-4DB2-BD59-A6C34878D82A}">
                    <a16:rowId xmlns:a16="http://schemas.microsoft.com/office/drawing/2014/main" val="2419744891"/>
                  </a:ext>
                </a:extLst>
              </a:tr>
            </a:tbl>
          </a:graphicData>
        </a:graphic>
      </p:graphicFrame>
      <p:pic>
        <p:nvPicPr>
          <p:cNvPr id="4" name="Picture 3">
            <a:extLst>
              <a:ext uri="{FF2B5EF4-FFF2-40B4-BE49-F238E27FC236}">
                <a16:creationId xmlns:a16="http://schemas.microsoft.com/office/drawing/2014/main" id="{8E399DED-041C-E6E4-334F-3BE840673C97}"/>
              </a:ext>
            </a:extLst>
          </p:cNvPr>
          <p:cNvPicPr>
            <a:picLocks noChangeAspect="1"/>
          </p:cNvPicPr>
          <p:nvPr/>
        </p:nvPicPr>
        <p:blipFill>
          <a:blip r:embed="rId3"/>
          <a:stretch>
            <a:fillRect/>
          </a:stretch>
        </p:blipFill>
        <p:spPr>
          <a:xfrm>
            <a:off x="1251812" y="5489019"/>
            <a:ext cx="6833761" cy="3561256"/>
          </a:xfrm>
          <a:prstGeom prst="rect">
            <a:avLst/>
          </a:prstGeom>
        </p:spPr>
      </p:pic>
      <p:pic>
        <p:nvPicPr>
          <p:cNvPr id="5" name="Picture 4">
            <a:extLst>
              <a:ext uri="{FF2B5EF4-FFF2-40B4-BE49-F238E27FC236}">
                <a16:creationId xmlns:a16="http://schemas.microsoft.com/office/drawing/2014/main" id="{3B738779-B450-1BC4-6D33-EED564112CE8}"/>
              </a:ext>
            </a:extLst>
          </p:cNvPr>
          <p:cNvPicPr>
            <a:picLocks noChangeAspect="1"/>
          </p:cNvPicPr>
          <p:nvPr/>
        </p:nvPicPr>
        <p:blipFill>
          <a:blip r:embed="rId4"/>
          <a:stretch>
            <a:fillRect/>
          </a:stretch>
        </p:blipFill>
        <p:spPr>
          <a:xfrm>
            <a:off x="8598222" y="2153895"/>
            <a:ext cx="1235725" cy="4163530"/>
          </a:xfrm>
          <a:prstGeom prst="rect">
            <a:avLst/>
          </a:prstGeom>
        </p:spPr>
      </p:pic>
      <p:sp>
        <p:nvSpPr>
          <p:cNvPr id="8" name="Rectangle: Rounded Corners 7">
            <a:extLst>
              <a:ext uri="{FF2B5EF4-FFF2-40B4-BE49-F238E27FC236}">
                <a16:creationId xmlns:a16="http://schemas.microsoft.com/office/drawing/2014/main" id="{11C0704E-A53E-C84F-ED30-6FA6E410D8D0}"/>
              </a:ext>
            </a:extLst>
          </p:cNvPr>
          <p:cNvSpPr/>
          <p:nvPr/>
        </p:nvSpPr>
        <p:spPr>
          <a:xfrm>
            <a:off x="11743963" y="6757146"/>
            <a:ext cx="4470589" cy="89333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NOTE: Hi-Res Images of EACH  map are located within the Dynamo Scripts folder</a:t>
            </a:r>
          </a:p>
        </p:txBody>
      </p:sp>
    </p:spTree>
    <p:extLst>
      <p:ext uri="{BB962C8B-B14F-4D97-AF65-F5344CB8AC3E}">
        <p14:creationId xmlns:p14="http://schemas.microsoft.com/office/powerpoint/2010/main" val="23313868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with medium confidence">
            <a:extLst>
              <a:ext uri="{FF2B5EF4-FFF2-40B4-BE49-F238E27FC236}">
                <a16:creationId xmlns:a16="http://schemas.microsoft.com/office/drawing/2014/main" id="{8B5C05CE-ED4E-C278-4775-82CABA48D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152" y="1501034"/>
            <a:ext cx="16958941" cy="4166430"/>
          </a:xfrm>
          <a:prstGeom prst="rect">
            <a:avLst/>
          </a:prstGeom>
        </p:spPr>
      </p:pic>
      <p:pic>
        <p:nvPicPr>
          <p:cNvPr id="13" name="Picture 4">
            <a:extLst>
              <a:ext uri="{FF2B5EF4-FFF2-40B4-BE49-F238E27FC236}">
                <a16:creationId xmlns:a16="http://schemas.microsoft.com/office/drawing/2014/main" id="{2AAA4ABF-910C-FA7A-2F29-DC0D084B2E42}"/>
              </a:ext>
            </a:extLst>
          </p:cNvPr>
          <p:cNvPicPr>
            <a:picLocks noChangeAspect="1"/>
          </p:cNvPicPr>
          <p:nvPr/>
        </p:nvPicPr>
        <p:blipFill>
          <a:blip r:embed="rId4"/>
          <a:srcRect t="43732" b="37071"/>
          <a:stretch>
            <a:fillRect/>
          </a:stretch>
        </p:blipFill>
        <p:spPr>
          <a:xfrm>
            <a:off x="10449837" y="9258300"/>
            <a:ext cx="7833304" cy="1395854"/>
          </a:xfrm>
          <a:prstGeom prst="rect">
            <a:avLst/>
          </a:prstGeom>
        </p:spPr>
      </p:pic>
      <p:pic>
        <p:nvPicPr>
          <p:cNvPr id="15" name="Picture 3">
            <a:extLst>
              <a:ext uri="{FF2B5EF4-FFF2-40B4-BE49-F238E27FC236}">
                <a16:creationId xmlns:a16="http://schemas.microsoft.com/office/drawing/2014/main" id="{ADCFA29F-4032-6853-7E51-04714BC1BB01}"/>
              </a:ext>
            </a:extLst>
          </p:cNvPr>
          <p:cNvPicPr>
            <a:picLocks noChangeAspect="1"/>
          </p:cNvPicPr>
          <p:nvPr/>
        </p:nvPicPr>
        <p:blipFill>
          <a:blip r:embed="rId4"/>
          <a:srcRect t="43465" b="38192"/>
          <a:stretch>
            <a:fillRect/>
          </a:stretch>
        </p:blipFill>
        <p:spPr>
          <a:xfrm>
            <a:off x="0" y="9258300"/>
            <a:ext cx="7603120" cy="1394568"/>
          </a:xfrm>
          <a:prstGeom prst="rect">
            <a:avLst/>
          </a:prstGeom>
        </p:spPr>
      </p:pic>
      <p:pic>
        <p:nvPicPr>
          <p:cNvPr id="17" name="Picture 4">
            <a:extLst>
              <a:ext uri="{FF2B5EF4-FFF2-40B4-BE49-F238E27FC236}">
                <a16:creationId xmlns:a16="http://schemas.microsoft.com/office/drawing/2014/main" id="{56558031-9A49-4F22-1152-898DA72338E6}"/>
              </a:ext>
            </a:extLst>
          </p:cNvPr>
          <p:cNvPicPr>
            <a:picLocks noChangeAspect="1"/>
          </p:cNvPicPr>
          <p:nvPr/>
        </p:nvPicPr>
        <p:blipFill>
          <a:blip r:embed="rId4"/>
          <a:srcRect t="43732" b="37071"/>
          <a:stretch>
            <a:fillRect/>
          </a:stretch>
        </p:blipFill>
        <p:spPr>
          <a:xfrm>
            <a:off x="7603120" y="9258300"/>
            <a:ext cx="7833304" cy="1395854"/>
          </a:xfrm>
          <a:prstGeom prst="rect">
            <a:avLst/>
          </a:prstGeom>
        </p:spPr>
      </p:pic>
      <p:sp>
        <p:nvSpPr>
          <p:cNvPr id="19" name="TextBox 13">
            <a:extLst>
              <a:ext uri="{FF2B5EF4-FFF2-40B4-BE49-F238E27FC236}">
                <a16:creationId xmlns:a16="http://schemas.microsoft.com/office/drawing/2014/main" id="{71206474-339B-445E-3EC1-B9D195A1CAEB}"/>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1" name="TextBox 14">
            <a:extLst>
              <a:ext uri="{FF2B5EF4-FFF2-40B4-BE49-F238E27FC236}">
                <a16:creationId xmlns:a16="http://schemas.microsoft.com/office/drawing/2014/main" id="{3A1FE7BB-4F29-1D43-1F08-DF47FD204BE4}"/>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6" name="TextBox 7">
            <a:extLst>
              <a:ext uri="{FF2B5EF4-FFF2-40B4-BE49-F238E27FC236}">
                <a16:creationId xmlns:a16="http://schemas.microsoft.com/office/drawing/2014/main" id="{155D41A2-5582-DC73-633C-1EDA0294A9B6}"/>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23" name="TextBox 2">
            <a:extLst>
              <a:ext uri="{FF2B5EF4-FFF2-40B4-BE49-F238E27FC236}">
                <a16:creationId xmlns:a16="http://schemas.microsoft.com/office/drawing/2014/main" id="{62D220D1-2663-C449-0BFE-6AB8C246852B}"/>
              </a:ext>
            </a:extLst>
          </p:cNvPr>
          <p:cNvSpPr txBox="1"/>
          <p:nvPr/>
        </p:nvSpPr>
        <p:spPr>
          <a:xfrm>
            <a:off x="940123" y="511706"/>
            <a:ext cx="14860171" cy="692497"/>
          </a:xfrm>
          <a:prstGeom prst="rect">
            <a:avLst/>
          </a:prstGeom>
        </p:spPr>
        <p:txBody>
          <a:bodyPr wrap="square" lIns="0" tIns="0" rIns="0" bIns="0" rtlCol="0" anchor="t">
            <a:spAutoFit/>
          </a:bodyPr>
          <a:lstStyle/>
          <a:p>
            <a:pPr algn="l">
              <a:lnSpc>
                <a:spcPts val="5399"/>
              </a:lnSpc>
            </a:pPr>
            <a:r>
              <a:rPr lang="en-US" sz="4999" spc="74">
                <a:solidFill>
                  <a:schemeClr val="accent6">
                    <a:lumMod val="50000"/>
                  </a:schemeClr>
                </a:solidFill>
                <a:latin typeface="Roboto Bold"/>
              </a:rPr>
              <a:t>Step 1 (</a:t>
            </a:r>
            <a:r>
              <a:rPr lang="en-US" sz="4999" spc="74" err="1">
                <a:solidFill>
                  <a:schemeClr val="accent6">
                    <a:lumMod val="50000"/>
                  </a:schemeClr>
                </a:solidFill>
                <a:latin typeface="Roboto Bold"/>
              </a:rPr>
              <a:t>cont</a:t>
            </a:r>
            <a:r>
              <a:rPr lang="en-US" sz="4999" spc="74">
                <a:solidFill>
                  <a:schemeClr val="accent6">
                    <a:lumMod val="50000"/>
                  </a:schemeClr>
                </a:solidFill>
                <a:latin typeface="Roboto Bold"/>
              </a:rPr>
              <a:t>): External References (Walkthrough)</a:t>
            </a:r>
          </a:p>
        </p:txBody>
      </p:sp>
      <p:pic>
        <p:nvPicPr>
          <p:cNvPr id="10" name="Picture 9">
            <a:extLst>
              <a:ext uri="{FF2B5EF4-FFF2-40B4-BE49-F238E27FC236}">
                <a16:creationId xmlns:a16="http://schemas.microsoft.com/office/drawing/2014/main" id="{382ABC11-F649-985F-1594-5FE7AE3D5D48}"/>
              </a:ext>
            </a:extLst>
          </p:cNvPr>
          <p:cNvPicPr>
            <a:picLocks noChangeAspect="1"/>
          </p:cNvPicPr>
          <p:nvPr/>
        </p:nvPicPr>
        <p:blipFill rotWithShape="1">
          <a:blip r:embed="rId5"/>
          <a:srcRect b="3393"/>
          <a:stretch/>
        </p:blipFill>
        <p:spPr>
          <a:xfrm>
            <a:off x="6399393" y="5960272"/>
            <a:ext cx="8100888" cy="3255731"/>
          </a:xfrm>
          <a:prstGeom prst="rect">
            <a:avLst/>
          </a:prstGeom>
        </p:spPr>
      </p:pic>
      <p:sp>
        <p:nvSpPr>
          <p:cNvPr id="8" name="Arrow: Down 7">
            <a:extLst>
              <a:ext uri="{FF2B5EF4-FFF2-40B4-BE49-F238E27FC236}">
                <a16:creationId xmlns:a16="http://schemas.microsoft.com/office/drawing/2014/main" id="{FDBF5207-CB2D-D8C0-D95A-047C952A2F1C}"/>
              </a:ext>
            </a:extLst>
          </p:cNvPr>
          <p:cNvSpPr/>
          <p:nvPr/>
        </p:nvSpPr>
        <p:spPr>
          <a:xfrm rot="16200000">
            <a:off x="4501667" y="6631756"/>
            <a:ext cx="545778" cy="195837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255263B0-6CE9-ACCD-BDD2-1660F01BF234}"/>
              </a:ext>
            </a:extLst>
          </p:cNvPr>
          <p:cNvSpPr/>
          <p:nvPr/>
        </p:nvSpPr>
        <p:spPr>
          <a:xfrm>
            <a:off x="940123" y="7145851"/>
            <a:ext cx="2855242" cy="93018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Simplified equivalent diagram based on just the groups</a:t>
            </a:r>
          </a:p>
        </p:txBody>
      </p:sp>
      <p:sp>
        <p:nvSpPr>
          <p:cNvPr id="5" name="Rectangle 4">
            <a:extLst>
              <a:ext uri="{FF2B5EF4-FFF2-40B4-BE49-F238E27FC236}">
                <a16:creationId xmlns:a16="http://schemas.microsoft.com/office/drawing/2014/main" id="{95AF275F-6E05-C17A-39CA-BC426A1F0D4C}"/>
              </a:ext>
            </a:extLst>
          </p:cNvPr>
          <p:cNvSpPr/>
          <p:nvPr/>
        </p:nvSpPr>
        <p:spPr>
          <a:xfrm>
            <a:off x="572642" y="1468592"/>
            <a:ext cx="4710558" cy="4302791"/>
          </a:xfrm>
          <a:prstGeom prst="rect">
            <a:avLst/>
          </a:prstGeom>
          <a:noFill/>
          <a:ln w="38100">
            <a:prstDash val="sys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D1FB6C62-1AD2-8293-27C1-DD7791B1CB77}"/>
              </a:ext>
            </a:extLst>
          </p:cNvPr>
          <p:cNvSpPr/>
          <p:nvPr/>
        </p:nvSpPr>
        <p:spPr>
          <a:xfrm>
            <a:off x="5398642" y="1468592"/>
            <a:ext cx="7849998" cy="4302791"/>
          </a:xfrm>
          <a:prstGeom prst="rect">
            <a:avLst/>
          </a:prstGeom>
          <a:noFill/>
          <a:ln w="38100">
            <a:prstDash val="sys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A34A5D9C-3218-7622-88A2-6133A12EFFB9}"/>
              </a:ext>
            </a:extLst>
          </p:cNvPr>
          <p:cNvSpPr/>
          <p:nvPr/>
        </p:nvSpPr>
        <p:spPr>
          <a:xfrm>
            <a:off x="13364082" y="1468592"/>
            <a:ext cx="4172011" cy="4302791"/>
          </a:xfrm>
          <a:prstGeom prst="rect">
            <a:avLst/>
          </a:prstGeom>
          <a:noFill/>
          <a:ln w="38100">
            <a:prstDash val="sys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845077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2AAA4ABF-910C-FA7A-2F29-DC0D084B2E42}"/>
              </a:ext>
            </a:extLst>
          </p:cNvPr>
          <p:cNvPicPr>
            <a:picLocks noChangeAspect="1"/>
          </p:cNvPicPr>
          <p:nvPr/>
        </p:nvPicPr>
        <p:blipFill>
          <a:blip r:embed="rId3"/>
          <a:srcRect t="43732" b="37071"/>
          <a:stretch>
            <a:fillRect/>
          </a:stretch>
        </p:blipFill>
        <p:spPr>
          <a:xfrm>
            <a:off x="10449837" y="9258300"/>
            <a:ext cx="7833304" cy="1395854"/>
          </a:xfrm>
          <a:prstGeom prst="rect">
            <a:avLst/>
          </a:prstGeom>
        </p:spPr>
      </p:pic>
      <p:pic>
        <p:nvPicPr>
          <p:cNvPr id="15" name="Picture 3">
            <a:extLst>
              <a:ext uri="{FF2B5EF4-FFF2-40B4-BE49-F238E27FC236}">
                <a16:creationId xmlns:a16="http://schemas.microsoft.com/office/drawing/2014/main" id="{ADCFA29F-4032-6853-7E51-04714BC1BB01}"/>
              </a:ext>
            </a:extLst>
          </p:cNvPr>
          <p:cNvPicPr>
            <a:picLocks noChangeAspect="1"/>
          </p:cNvPicPr>
          <p:nvPr/>
        </p:nvPicPr>
        <p:blipFill>
          <a:blip r:embed="rId3"/>
          <a:srcRect t="43465" b="38192"/>
          <a:stretch>
            <a:fillRect/>
          </a:stretch>
        </p:blipFill>
        <p:spPr>
          <a:xfrm>
            <a:off x="0" y="9258300"/>
            <a:ext cx="7603120" cy="1394568"/>
          </a:xfrm>
          <a:prstGeom prst="rect">
            <a:avLst/>
          </a:prstGeom>
        </p:spPr>
      </p:pic>
      <p:pic>
        <p:nvPicPr>
          <p:cNvPr id="17" name="Picture 4">
            <a:extLst>
              <a:ext uri="{FF2B5EF4-FFF2-40B4-BE49-F238E27FC236}">
                <a16:creationId xmlns:a16="http://schemas.microsoft.com/office/drawing/2014/main" id="{56558031-9A49-4F22-1152-898DA72338E6}"/>
              </a:ext>
            </a:extLst>
          </p:cNvPr>
          <p:cNvPicPr>
            <a:picLocks noChangeAspect="1"/>
          </p:cNvPicPr>
          <p:nvPr/>
        </p:nvPicPr>
        <p:blipFill>
          <a:blip r:embed="rId3"/>
          <a:srcRect t="43732" b="37071"/>
          <a:stretch>
            <a:fillRect/>
          </a:stretch>
        </p:blipFill>
        <p:spPr>
          <a:xfrm>
            <a:off x="7603120" y="9258300"/>
            <a:ext cx="7833304" cy="1395854"/>
          </a:xfrm>
          <a:prstGeom prst="rect">
            <a:avLst/>
          </a:prstGeom>
        </p:spPr>
      </p:pic>
      <p:sp>
        <p:nvSpPr>
          <p:cNvPr id="19" name="TextBox 13">
            <a:extLst>
              <a:ext uri="{FF2B5EF4-FFF2-40B4-BE49-F238E27FC236}">
                <a16:creationId xmlns:a16="http://schemas.microsoft.com/office/drawing/2014/main" id="{71206474-339B-445E-3EC1-B9D195A1CAEB}"/>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1" name="TextBox 14">
            <a:extLst>
              <a:ext uri="{FF2B5EF4-FFF2-40B4-BE49-F238E27FC236}">
                <a16:creationId xmlns:a16="http://schemas.microsoft.com/office/drawing/2014/main" id="{3A1FE7BB-4F29-1D43-1F08-DF47FD204BE4}"/>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6" name="TextBox 7">
            <a:extLst>
              <a:ext uri="{FF2B5EF4-FFF2-40B4-BE49-F238E27FC236}">
                <a16:creationId xmlns:a16="http://schemas.microsoft.com/office/drawing/2014/main" id="{155D41A2-5582-DC73-633C-1EDA0294A9B6}"/>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23" name="TextBox 2">
            <a:extLst>
              <a:ext uri="{FF2B5EF4-FFF2-40B4-BE49-F238E27FC236}">
                <a16:creationId xmlns:a16="http://schemas.microsoft.com/office/drawing/2014/main" id="{62D220D1-2663-C449-0BFE-6AB8C246852B}"/>
              </a:ext>
            </a:extLst>
          </p:cNvPr>
          <p:cNvSpPr txBox="1"/>
          <p:nvPr/>
        </p:nvSpPr>
        <p:spPr>
          <a:xfrm>
            <a:off x="940123" y="532646"/>
            <a:ext cx="12413020" cy="692497"/>
          </a:xfrm>
          <a:prstGeom prst="rect">
            <a:avLst/>
          </a:prstGeom>
        </p:spPr>
        <p:txBody>
          <a:bodyPr wrap="square" lIns="0" tIns="0" rIns="0" bIns="0" rtlCol="0" anchor="t">
            <a:spAutoFit/>
          </a:bodyPr>
          <a:lstStyle/>
          <a:p>
            <a:pPr algn="l">
              <a:lnSpc>
                <a:spcPts val="5399"/>
              </a:lnSpc>
            </a:pPr>
            <a:r>
              <a:rPr lang="en-US" sz="4999" spc="74">
                <a:solidFill>
                  <a:schemeClr val="accent6">
                    <a:lumMod val="50000"/>
                  </a:schemeClr>
                </a:solidFill>
                <a:latin typeface="Roboto Bold"/>
              </a:rPr>
              <a:t>Step 1 (cont.): Update Dynamo Scripts </a:t>
            </a:r>
          </a:p>
        </p:txBody>
      </p:sp>
      <p:pic>
        <p:nvPicPr>
          <p:cNvPr id="5" name="Picture 4">
            <a:extLst>
              <a:ext uri="{FF2B5EF4-FFF2-40B4-BE49-F238E27FC236}">
                <a16:creationId xmlns:a16="http://schemas.microsoft.com/office/drawing/2014/main" id="{06CF9562-1EAC-E614-D902-A29837D41601}"/>
              </a:ext>
            </a:extLst>
          </p:cNvPr>
          <p:cNvPicPr>
            <a:picLocks noChangeAspect="1"/>
          </p:cNvPicPr>
          <p:nvPr/>
        </p:nvPicPr>
        <p:blipFill>
          <a:blip r:embed="rId4"/>
          <a:stretch>
            <a:fillRect/>
          </a:stretch>
        </p:blipFill>
        <p:spPr>
          <a:xfrm>
            <a:off x="1646052" y="2132280"/>
            <a:ext cx="8245481" cy="5658005"/>
          </a:xfrm>
          <a:prstGeom prst="rect">
            <a:avLst/>
          </a:prstGeom>
        </p:spPr>
      </p:pic>
      <p:sp>
        <p:nvSpPr>
          <p:cNvPr id="7" name="Rectangle 6">
            <a:extLst>
              <a:ext uri="{FF2B5EF4-FFF2-40B4-BE49-F238E27FC236}">
                <a16:creationId xmlns:a16="http://schemas.microsoft.com/office/drawing/2014/main" id="{33914300-7737-35FF-CB42-4A7F1B6C00BE}"/>
              </a:ext>
            </a:extLst>
          </p:cNvPr>
          <p:cNvSpPr/>
          <p:nvPr/>
        </p:nvSpPr>
        <p:spPr>
          <a:xfrm>
            <a:off x="1589261" y="2967737"/>
            <a:ext cx="1829389" cy="2081915"/>
          </a:xfrm>
          <a:prstGeom prst="rect">
            <a:avLst/>
          </a:prstGeom>
          <a:solidFill>
            <a:schemeClr val="accent5">
              <a:lumMod val="60000"/>
              <a:lumOff val="40000"/>
              <a:alpha val="20000"/>
            </a:schemeClr>
          </a:solidFill>
          <a:ln w="28575">
            <a:solidFill>
              <a:schemeClr val="accent5"/>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74EA616D-378C-8E40-B199-AF5F0F38A0F9}"/>
              </a:ext>
            </a:extLst>
          </p:cNvPr>
          <p:cNvSpPr/>
          <p:nvPr/>
        </p:nvSpPr>
        <p:spPr>
          <a:xfrm>
            <a:off x="884055" y="1579121"/>
            <a:ext cx="3239799" cy="951989"/>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Update this node to the same value for EACH Dynamo script before running</a:t>
            </a:r>
          </a:p>
        </p:txBody>
      </p:sp>
      <p:cxnSp>
        <p:nvCxnSpPr>
          <p:cNvPr id="12" name="Connector: Elbow 11">
            <a:extLst>
              <a:ext uri="{FF2B5EF4-FFF2-40B4-BE49-F238E27FC236}">
                <a16:creationId xmlns:a16="http://schemas.microsoft.com/office/drawing/2014/main" id="{1CD74E30-996B-CFE2-B88F-13A5D14D767C}"/>
              </a:ext>
            </a:extLst>
          </p:cNvPr>
          <p:cNvCxnSpPr>
            <a:cxnSpLocks/>
            <a:stCxn id="10" idx="2"/>
            <a:endCxn id="7" idx="0"/>
          </p:cNvCxnSpPr>
          <p:nvPr/>
        </p:nvCxnSpPr>
        <p:spPr>
          <a:xfrm rot="16200000" flipH="1">
            <a:off x="2285642" y="2749422"/>
            <a:ext cx="436627" cy="1"/>
          </a:xfrm>
          <a:prstGeom prst="bentConnector3">
            <a:avLst>
              <a:gd name="adj1" fmla="val 50000"/>
            </a:avLst>
          </a:prstGeom>
          <a:ln w="28575">
            <a:solidFill>
              <a:schemeClr val="accent5"/>
            </a:solidFill>
            <a:prstDash val="sysDot"/>
            <a:tailEnd type="triangle"/>
          </a:ln>
        </p:spPr>
        <p:style>
          <a:lnRef idx="1">
            <a:schemeClr val="accent5"/>
          </a:lnRef>
          <a:fillRef idx="0">
            <a:schemeClr val="accent5"/>
          </a:fillRef>
          <a:effectRef idx="0">
            <a:schemeClr val="accent5"/>
          </a:effectRef>
          <a:fontRef idx="minor">
            <a:schemeClr val="tx1"/>
          </a:fontRef>
        </p:style>
      </p:cxnSp>
      <p:sp>
        <p:nvSpPr>
          <p:cNvPr id="27" name="Rectangle: Rounded Corners 26">
            <a:extLst>
              <a:ext uri="{FF2B5EF4-FFF2-40B4-BE49-F238E27FC236}">
                <a16:creationId xmlns:a16="http://schemas.microsoft.com/office/drawing/2014/main" id="{86976B0F-E92A-22B4-63E7-D6314FC02196}"/>
              </a:ext>
            </a:extLst>
          </p:cNvPr>
          <p:cNvSpPr/>
          <p:nvPr/>
        </p:nvSpPr>
        <p:spPr>
          <a:xfrm>
            <a:off x="12095543" y="3730139"/>
            <a:ext cx="4114800" cy="754380"/>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Strings feed into respective final ‘</a:t>
            </a:r>
            <a:r>
              <a:rPr lang="en-US" err="1">
                <a:solidFill>
                  <a:schemeClr val="tx1"/>
                </a:solidFill>
              </a:rPr>
              <a:t>Write.toJsonFile</a:t>
            </a:r>
            <a:r>
              <a:rPr lang="en-US">
                <a:solidFill>
                  <a:schemeClr val="tx1"/>
                </a:solidFill>
              </a:rPr>
              <a:t>’ input for their nodes</a:t>
            </a:r>
          </a:p>
        </p:txBody>
      </p:sp>
      <p:pic>
        <p:nvPicPr>
          <p:cNvPr id="29" name="Picture 28">
            <a:extLst>
              <a:ext uri="{FF2B5EF4-FFF2-40B4-BE49-F238E27FC236}">
                <a16:creationId xmlns:a16="http://schemas.microsoft.com/office/drawing/2014/main" id="{AB1FCEC5-29B6-E6A9-6A6A-C160E6194A55}"/>
              </a:ext>
            </a:extLst>
          </p:cNvPr>
          <p:cNvPicPr>
            <a:picLocks noChangeAspect="1"/>
          </p:cNvPicPr>
          <p:nvPr/>
        </p:nvPicPr>
        <p:blipFill>
          <a:blip r:embed="rId5"/>
          <a:stretch>
            <a:fillRect/>
          </a:stretch>
        </p:blipFill>
        <p:spPr>
          <a:xfrm>
            <a:off x="11933618" y="4733422"/>
            <a:ext cx="5733104" cy="1800989"/>
          </a:xfrm>
          <a:prstGeom prst="rect">
            <a:avLst/>
          </a:prstGeom>
        </p:spPr>
      </p:pic>
      <p:sp>
        <p:nvSpPr>
          <p:cNvPr id="30" name="Rectangle 29">
            <a:extLst>
              <a:ext uri="{FF2B5EF4-FFF2-40B4-BE49-F238E27FC236}">
                <a16:creationId xmlns:a16="http://schemas.microsoft.com/office/drawing/2014/main" id="{DC6FE909-2852-4E60-5BFF-B0345157C3F7}"/>
              </a:ext>
            </a:extLst>
          </p:cNvPr>
          <p:cNvSpPr/>
          <p:nvPr/>
        </p:nvSpPr>
        <p:spPr>
          <a:xfrm>
            <a:off x="15590176" y="5466158"/>
            <a:ext cx="2217126" cy="1152525"/>
          </a:xfrm>
          <a:prstGeom prst="rect">
            <a:avLst/>
          </a:prstGeom>
          <a:solidFill>
            <a:schemeClr val="accent5">
              <a:lumMod val="60000"/>
              <a:lumOff val="40000"/>
              <a:alpha val="20000"/>
            </a:schemeClr>
          </a:solidFill>
          <a:ln w="28575">
            <a:solidFill>
              <a:schemeClr val="accent5"/>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31" name="Connector: Elbow 30">
            <a:extLst>
              <a:ext uri="{FF2B5EF4-FFF2-40B4-BE49-F238E27FC236}">
                <a16:creationId xmlns:a16="http://schemas.microsoft.com/office/drawing/2014/main" id="{3E90F6FC-5F3D-099D-1B21-8FBDEFE90B51}"/>
              </a:ext>
            </a:extLst>
          </p:cNvPr>
          <p:cNvCxnSpPr>
            <a:cxnSpLocks/>
            <a:stCxn id="27" idx="3"/>
            <a:endCxn id="30" idx="0"/>
          </p:cNvCxnSpPr>
          <p:nvPr/>
        </p:nvCxnSpPr>
        <p:spPr>
          <a:xfrm>
            <a:off x="16210343" y="4107329"/>
            <a:ext cx="488396" cy="1358829"/>
          </a:xfrm>
          <a:prstGeom prst="bentConnector2">
            <a:avLst/>
          </a:prstGeom>
          <a:ln w="28575">
            <a:solidFill>
              <a:schemeClr val="accent5"/>
            </a:solidFill>
            <a:prstDash val="sysDot"/>
            <a:tailEnd type="triangle"/>
          </a:ln>
        </p:spPr>
        <p:style>
          <a:lnRef idx="1">
            <a:schemeClr val="accent5"/>
          </a:lnRef>
          <a:fillRef idx="0">
            <a:schemeClr val="accent5"/>
          </a:fillRef>
          <a:effectRef idx="0">
            <a:schemeClr val="accent5"/>
          </a:effectRef>
          <a:fontRef idx="minor">
            <a:schemeClr val="tx1"/>
          </a:fontRef>
        </p:style>
      </p:cxnSp>
      <p:sp>
        <p:nvSpPr>
          <p:cNvPr id="36" name="Arrow: Down 35">
            <a:extLst>
              <a:ext uri="{FF2B5EF4-FFF2-40B4-BE49-F238E27FC236}">
                <a16:creationId xmlns:a16="http://schemas.microsoft.com/office/drawing/2014/main" id="{46CE4D79-4F2D-869E-8307-17A4656D38BA}"/>
              </a:ext>
            </a:extLst>
          </p:cNvPr>
          <p:cNvSpPr/>
          <p:nvPr/>
        </p:nvSpPr>
        <p:spPr>
          <a:xfrm rot="16200000">
            <a:off x="10001413" y="2811210"/>
            <a:ext cx="403843" cy="71689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7" name="Arrow: Down 36">
            <a:extLst>
              <a:ext uri="{FF2B5EF4-FFF2-40B4-BE49-F238E27FC236}">
                <a16:creationId xmlns:a16="http://schemas.microsoft.com/office/drawing/2014/main" id="{4412D0B2-B648-B79C-90B6-0071177E11CA}"/>
              </a:ext>
            </a:extLst>
          </p:cNvPr>
          <p:cNvSpPr/>
          <p:nvPr/>
        </p:nvSpPr>
        <p:spPr>
          <a:xfrm rot="16200000">
            <a:off x="9932167" y="5362027"/>
            <a:ext cx="403843" cy="71689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45" name="Connector: Elbow 44">
            <a:extLst>
              <a:ext uri="{FF2B5EF4-FFF2-40B4-BE49-F238E27FC236}">
                <a16:creationId xmlns:a16="http://schemas.microsoft.com/office/drawing/2014/main" id="{833CEA72-DBED-6738-7D9F-341C4FB54012}"/>
              </a:ext>
            </a:extLst>
          </p:cNvPr>
          <p:cNvCxnSpPr>
            <a:cxnSpLocks/>
            <a:stCxn id="37" idx="2"/>
            <a:endCxn id="27" idx="1"/>
          </p:cNvCxnSpPr>
          <p:nvPr/>
        </p:nvCxnSpPr>
        <p:spPr>
          <a:xfrm flipV="1">
            <a:off x="10492538" y="4107329"/>
            <a:ext cx="1603005" cy="1613147"/>
          </a:xfrm>
          <a:prstGeom prst="bentConnector3">
            <a:avLst>
              <a:gd name="adj1" fmla="val 50000"/>
            </a:avLst>
          </a:prstGeom>
          <a:ln w="28575">
            <a:solidFill>
              <a:schemeClr val="accent5"/>
            </a:solidFill>
            <a:prstDash val="sysDot"/>
            <a:tailEnd type="triangle"/>
          </a:ln>
        </p:spPr>
        <p:style>
          <a:lnRef idx="1">
            <a:schemeClr val="accent5"/>
          </a:lnRef>
          <a:fillRef idx="0">
            <a:schemeClr val="accent5"/>
          </a:fillRef>
          <a:effectRef idx="0">
            <a:schemeClr val="accent5"/>
          </a:effectRef>
          <a:fontRef idx="minor">
            <a:schemeClr val="tx1"/>
          </a:fontRef>
        </p:style>
      </p:cxnSp>
      <p:cxnSp>
        <p:nvCxnSpPr>
          <p:cNvPr id="46" name="Connector: Elbow 45">
            <a:extLst>
              <a:ext uri="{FF2B5EF4-FFF2-40B4-BE49-F238E27FC236}">
                <a16:creationId xmlns:a16="http://schemas.microsoft.com/office/drawing/2014/main" id="{E0481CFA-2B4E-9A27-EAF4-6A737F48C75B}"/>
              </a:ext>
            </a:extLst>
          </p:cNvPr>
          <p:cNvCxnSpPr>
            <a:cxnSpLocks/>
            <a:stCxn id="36" idx="2"/>
            <a:endCxn id="27" idx="1"/>
          </p:cNvCxnSpPr>
          <p:nvPr/>
        </p:nvCxnSpPr>
        <p:spPr>
          <a:xfrm>
            <a:off x="10561784" y="3169659"/>
            <a:ext cx="1533759" cy="937670"/>
          </a:xfrm>
          <a:prstGeom prst="bentConnector3">
            <a:avLst>
              <a:gd name="adj1" fmla="val 50000"/>
            </a:avLst>
          </a:prstGeom>
          <a:ln w="28575">
            <a:solidFill>
              <a:schemeClr val="accent5"/>
            </a:solidFill>
            <a:prstDash val="sysDot"/>
            <a:tailEnd type="triangle"/>
          </a:ln>
        </p:spPr>
        <p:style>
          <a:lnRef idx="1">
            <a:schemeClr val="accent5"/>
          </a:lnRef>
          <a:fillRef idx="0">
            <a:schemeClr val="accent5"/>
          </a:fillRef>
          <a:effectRef idx="0">
            <a:schemeClr val="accent5"/>
          </a:effectRef>
          <a:fontRef idx="minor">
            <a:schemeClr val="tx1"/>
          </a:fontRef>
        </p:style>
      </p:cxnSp>
      <p:sp>
        <p:nvSpPr>
          <p:cNvPr id="62" name="Rectangle: Rounded Corners 61">
            <a:extLst>
              <a:ext uri="{FF2B5EF4-FFF2-40B4-BE49-F238E27FC236}">
                <a16:creationId xmlns:a16="http://schemas.microsoft.com/office/drawing/2014/main" id="{CD50A44A-9B04-AFBE-236A-EA11907163AB}"/>
              </a:ext>
            </a:extLst>
          </p:cNvPr>
          <p:cNvSpPr/>
          <p:nvPr/>
        </p:nvSpPr>
        <p:spPr>
          <a:xfrm>
            <a:off x="7686380" y="7867449"/>
            <a:ext cx="4247238" cy="951134"/>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You may change the name of the file, but then you must Power BI report to recognize the new file name!</a:t>
            </a:r>
          </a:p>
        </p:txBody>
      </p:sp>
      <p:cxnSp>
        <p:nvCxnSpPr>
          <p:cNvPr id="65" name="Connector: Elbow 64">
            <a:extLst>
              <a:ext uri="{FF2B5EF4-FFF2-40B4-BE49-F238E27FC236}">
                <a16:creationId xmlns:a16="http://schemas.microsoft.com/office/drawing/2014/main" id="{255D37AE-F7EB-5379-052B-C5E8FDDE5CFB}"/>
              </a:ext>
            </a:extLst>
          </p:cNvPr>
          <p:cNvCxnSpPr>
            <a:cxnSpLocks/>
            <a:stCxn id="62" idx="1"/>
            <a:endCxn id="67" idx="2"/>
          </p:cNvCxnSpPr>
          <p:nvPr/>
        </p:nvCxnSpPr>
        <p:spPr>
          <a:xfrm rot="10800000">
            <a:off x="6120720" y="7644616"/>
            <a:ext cx="1565661" cy="698400"/>
          </a:xfrm>
          <a:prstGeom prst="bentConnector2">
            <a:avLst/>
          </a:prstGeom>
          <a:ln w="28575">
            <a:solidFill>
              <a:schemeClr val="accent5"/>
            </a:solidFill>
            <a:prstDash val="sysDot"/>
            <a:tailEnd type="triangle"/>
          </a:ln>
        </p:spPr>
        <p:style>
          <a:lnRef idx="1">
            <a:schemeClr val="accent5"/>
          </a:lnRef>
          <a:fillRef idx="0">
            <a:schemeClr val="accent5"/>
          </a:fillRef>
          <a:effectRef idx="0">
            <a:schemeClr val="accent5"/>
          </a:effectRef>
          <a:fontRef idx="minor">
            <a:schemeClr val="tx1"/>
          </a:fontRef>
        </p:style>
      </p:cxnSp>
      <p:sp>
        <p:nvSpPr>
          <p:cNvPr id="67" name="Rectangle 66">
            <a:extLst>
              <a:ext uri="{FF2B5EF4-FFF2-40B4-BE49-F238E27FC236}">
                <a16:creationId xmlns:a16="http://schemas.microsoft.com/office/drawing/2014/main" id="{D405234E-D5F8-3B4B-C2F9-7223543ECB03}"/>
              </a:ext>
            </a:extLst>
          </p:cNvPr>
          <p:cNvSpPr/>
          <p:nvPr/>
        </p:nvSpPr>
        <p:spPr>
          <a:xfrm>
            <a:off x="4405134" y="6835090"/>
            <a:ext cx="3431170" cy="809526"/>
          </a:xfrm>
          <a:prstGeom prst="rect">
            <a:avLst/>
          </a:prstGeom>
          <a:solidFill>
            <a:schemeClr val="accent5">
              <a:lumMod val="60000"/>
              <a:lumOff val="40000"/>
              <a:alpha val="20000"/>
            </a:schemeClr>
          </a:solidFill>
          <a:ln w="28575">
            <a:solidFill>
              <a:schemeClr val="accent5"/>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4" name="Rectangle: Rounded Corners 83">
            <a:extLst>
              <a:ext uri="{FF2B5EF4-FFF2-40B4-BE49-F238E27FC236}">
                <a16:creationId xmlns:a16="http://schemas.microsoft.com/office/drawing/2014/main" id="{879FBE05-703C-F4D4-E4D1-A0275A1FE80A}"/>
              </a:ext>
            </a:extLst>
          </p:cNvPr>
          <p:cNvSpPr/>
          <p:nvPr/>
        </p:nvSpPr>
        <p:spPr>
          <a:xfrm>
            <a:off x="12095543" y="2607406"/>
            <a:ext cx="5571179" cy="754381"/>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For each JSON output, a dynamo map ends with a green Group of nodes, specifically the ‘</a:t>
            </a:r>
            <a:r>
              <a:rPr lang="en-US" err="1">
                <a:solidFill>
                  <a:schemeClr val="tx1"/>
                </a:solidFill>
              </a:rPr>
              <a:t>Write.ToJSON</a:t>
            </a:r>
            <a:r>
              <a:rPr lang="en-US">
                <a:solidFill>
                  <a:schemeClr val="tx1"/>
                </a:solidFill>
              </a:rPr>
              <a:t> File’ node</a:t>
            </a:r>
          </a:p>
        </p:txBody>
      </p:sp>
      <p:sp>
        <p:nvSpPr>
          <p:cNvPr id="2" name="Arrow: Pentagon 1">
            <a:hlinkClick r:id="rId6" action="ppaction://hlinksldjump" highlightClick="1"/>
            <a:extLst>
              <a:ext uri="{FF2B5EF4-FFF2-40B4-BE49-F238E27FC236}">
                <a16:creationId xmlns:a16="http://schemas.microsoft.com/office/drawing/2014/main" id="{2B217CC7-316B-2CA1-7566-059213441341}"/>
              </a:ext>
            </a:extLst>
          </p:cNvPr>
          <p:cNvSpPr/>
          <p:nvPr/>
        </p:nvSpPr>
        <p:spPr>
          <a:xfrm>
            <a:off x="0" y="649596"/>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0</a:t>
            </a:r>
          </a:p>
        </p:txBody>
      </p:sp>
      <p:sp>
        <p:nvSpPr>
          <p:cNvPr id="3" name="Arrow: Pentagon 2">
            <a:hlinkClick r:id="rId7" action="ppaction://hlinksldjump" highlightClick="1"/>
            <a:extLst>
              <a:ext uri="{FF2B5EF4-FFF2-40B4-BE49-F238E27FC236}">
                <a16:creationId xmlns:a16="http://schemas.microsoft.com/office/drawing/2014/main" id="{9A6A8E27-E90E-FF1D-E45E-ABFC55751310}"/>
              </a:ext>
            </a:extLst>
          </p:cNvPr>
          <p:cNvSpPr/>
          <p:nvPr/>
        </p:nvSpPr>
        <p:spPr>
          <a:xfrm>
            <a:off x="0" y="1138307"/>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1</a:t>
            </a:r>
          </a:p>
        </p:txBody>
      </p:sp>
      <p:sp>
        <p:nvSpPr>
          <p:cNvPr id="4" name="Arrow: Pentagon 3">
            <a:hlinkClick r:id="rId8" action="ppaction://hlinksldjump" highlightClick="1"/>
            <a:extLst>
              <a:ext uri="{FF2B5EF4-FFF2-40B4-BE49-F238E27FC236}">
                <a16:creationId xmlns:a16="http://schemas.microsoft.com/office/drawing/2014/main" id="{C08EBCDC-70A1-CEE8-0541-F07302F879D9}"/>
              </a:ext>
            </a:extLst>
          </p:cNvPr>
          <p:cNvSpPr/>
          <p:nvPr/>
        </p:nvSpPr>
        <p:spPr>
          <a:xfrm>
            <a:off x="0" y="2115729"/>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3</a:t>
            </a:r>
          </a:p>
        </p:txBody>
      </p:sp>
      <p:sp>
        <p:nvSpPr>
          <p:cNvPr id="8" name="Arrow: Pentagon 7">
            <a:hlinkClick r:id="rId9" action="ppaction://hlinksldjump" highlightClick="1"/>
            <a:extLst>
              <a:ext uri="{FF2B5EF4-FFF2-40B4-BE49-F238E27FC236}">
                <a16:creationId xmlns:a16="http://schemas.microsoft.com/office/drawing/2014/main" id="{13D8286D-EEBA-A23A-9F62-16CF699A9BF6}"/>
              </a:ext>
            </a:extLst>
          </p:cNvPr>
          <p:cNvSpPr/>
          <p:nvPr/>
        </p:nvSpPr>
        <p:spPr>
          <a:xfrm>
            <a:off x="0" y="1627018"/>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a:t>
            </a:r>
          </a:p>
        </p:txBody>
      </p:sp>
      <p:sp>
        <p:nvSpPr>
          <p:cNvPr id="9" name="Arrow: Pentagon 8">
            <a:hlinkClick r:id="rId10" action="ppaction://hlinksldjump" highlightClick="1"/>
            <a:extLst>
              <a:ext uri="{FF2B5EF4-FFF2-40B4-BE49-F238E27FC236}">
                <a16:creationId xmlns:a16="http://schemas.microsoft.com/office/drawing/2014/main" id="{033D9990-601D-9E3F-21B1-6B1AB5BC0A30}"/>
              </a:ext>
            </a:extLst>
          </p:cNvPr>
          <p:cNvSpPr/>
          <p:nvPr/>
        </p:nvSpPr>
        <p:spPr>
          <a:xfrm>
            <a:off x="0" y="3093151"/>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sp>
        <p:nvSpPr>
          <p:cNvPr id="11" name="Arrow: Pentagon 10">
            <a:hlinkClick r:id="rId11" action="ppaction://hlinksldjump" highlightClick="1"/>
            <a:extLst>
              <a:ext uri="{FF2B5EF4-FFF2-40B4-BE49-F238E27FC236}">
                <a16:creationId xmlns:a16="http://schemas.microsoft.com/office/drawing/2014/main" id="{503B6F49-2206-3C00-C5B1-CDF5050C9368}"/>
              </a:ext>
            </a:extLst>
          </p:cNvPr>
          <p:cNvSpPr/>
          <p:nvPr/>
        </p:nvSpPr>
        <p:spPr>
          <a:xfrm>
            <a:off x="0" y="2604440"/>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4</a:t>
            </a:r>
          </a:p>
        </p:txBody>
      </p:sp>
      <p:pic>
        <p:nvPicPr>
          <p:cNvPr id="14" name="Graphic 13" descr="Teacher with solid fill">
            <a:extLst>
              <a:ext uri="{FF2B5EF4-FFF2-40B4-BE49-F238E27FC236}">
                <a16:creationId xmlns:a16="http://schemas.microsoft.com/office/drawing/2014/main" id="{1609C329-8D80-D33A-C93C-A397AFCE107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7229465" y="0"/>
            <a:ext cx="914400" cy="9144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45184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2AAA4ABF-910C-FA7A-2F29-DC0D084B2E42}"/>
              </a:ext>
            </a:extLst>
          </p:cNvPr>
          <p:cNvPicPr>
            <a:picLocks noChangeAspect="1"/>
          </p:cNvPicPr>
          <p:nvPr/>
        </p:nvPicPr>
        <p:blipFill>
          <a:blip r:embed="rId3"/>
          <a:srcRect t="43732" b="37071"/>
          <a:stretch>
            <a:fillRect/>
          </a:stretch>
        </p:blipFill>
        <p:spPr>
          <a:xfrm>
            <a:off x="10449837" y="9258300"/>
            <a:ext cx="7833304" cy="1395854"/>
          </a:xfrm>
          <a:prstGeom prst="rect">
            <a:avLst/>
          </a:prstGeom>
        </p:spPr>
      </p:pic>
      <p:pic>
        <p:nvPicPr>
          <p:cNvPr id="15" name="Picture 3">
            <a:extLst>
              <a:ext uri="{FF2B5EF4-FFF2-40B4-BE49-F238E27FC236}">
                <a16:creationId xmlns:a16="http://schemas.microsoft.com/office/drawing/2014/main" id="{ADCFA29F-4032-6853-7E51-04714BC1BB01}"/>
              </a:ext>
            </a:extLst>
          </p:cNvPr>
          <p:cNvPicPr>
            <a:picLocks noChangeAspect="1"/>
          </p:cNvPicPr>
          <p:nvPr/>
        </p:nvPicPr>
        <p:blipFill>
          <a:blip r:embed="rId3"/>
          <a:srcRect t="43465" b="38192"/>
          <a:stretch>
            <a:fillRect/>
          </a:stretch>
        </p:blipFill>
        <p:spPr>
          <a:xfrm>
            <a:off x="0" y="9258300"/>
            <a:ext cx="7603120" cy="1394568"/>
          </a:xfrm>
          <a:prstGeom prst="rect">
            <a:avLst/>
          </a:prstGeom>
        </p:spPr>
      </p:pic>
      <p:pic>
        <p:nvPicPr>
          <p:cNvPr id="17" name="Picture 4">
            <a:extLst>
              <a:ext uri="{FF2B5EF4-FFF2-40B4-BE49-F238E27FC236}">
                <a16:creationId xmlns:a16="http://schemas.microsoft.com/office/drawing/2014/main" id="{56558031-9A49-4F22-1152-898DA72338E6}"/>
              </a:ext>
            </a:extLst>
          </p:cNvPr>
          <p:cNvPicPr>
            <a:picLocks noChangeAspect="1"/>
          </p:cNvPicPr>
          <p:nvPr/>
        </p:nvPicPr>
        <p:blipFill>
          <a:blip r:embed="rId3"/>
          <a:srcRect t="43732" b="37071"/>
          <a:stretch>
            <a:fillRect/>
          </a:stretch>
        </p:blipFill>
        <p:spPr>
          <a:xfrm>
            <a:off x="7603120" y="9258300"/>
            <a:ext cx="7833304" cy="1395854"/>
          </a:xfrm>
          <a:prstGeom prst="rect">
            <a:avLst/>
          </a:prstGeom>
        </p:spPr>
      </p:pic>
      <p:sp>
        <p:nvSpPr>
          <p:cNvPr id="19" name="TextBox 13">
            <a:extLst>
              <a:ext uri="{FF2B5EF4-FFF2-40B4-BE49-F238E27FC236}">
                <a16:creationId xmlns:a16="http://schemas.microsoft.com/office/drawing/2014/main" id="{71206474-339B-445E-3EC1-B9D195A1CAEB}"/>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1" name="TextBox 14">
            <a:extLst>
              <a:ext uri="{FF2B5EF4-FFF2-40B4-BE49-F238E27FC236}">
                <a16:creationId xmlns:a16="http://schemas.microsoft.com/office/drawing/2014/main" id="{3A1FE7BB-4F29-1D43-1F08-DF47FD204BE4}"/>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6" name="TextBox 7">
            <a:extLst>
              <a:ext uri="{FF2B5EF4-FFF2-40B4-BE49-F238E27FC236}">
                <a16:creationId xmlns:a16="http://schemas.microsoft.com/office/drawing/2014/main" id="{155D41A2-5582-DC73-633C-1EDA0294A9B6}"/>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23" name="TextBox 2">
            <a:extLst>
              <a:ext uri="{FF2B5EF4-FFF2-40B4-BE49-F238E27FC236}">
                <a16:creationId xmlns:a16="http://schemas.microsoft.com/office/drawing/2014/main" id="{62D220D1-2663-C449-0BFE-6AB8C246852B}"/>
              </a:ext>
            </a:extLst>
          </p:cNvPr>
          <p:cNvSpPr txBox="1"/>
          <p:nvPr/>
        </p:nvSpPr>
        <p:spPr>
          <a:xfrm>
            <a:off x="940123" y="511706"/>
            <a:ext cx="14860171" cy="692497"/>
          </a:xfrm>
          <a:prstGeom prst="rect">
            <a:avLst/>
          </a:prstGeom>
        </p:spPr>
        <p:txBody>
          <a:bodyPr wrap="square" lIns="0" tIns="0" rIns="0" bIns="0" rtlCol="0" anchor="t">
            <a:spAutoFit/>
          </a:bodyPr>
          <a:lstStyle/>
          <a:p>
            <a:pPr algn="l">
              <a:lnSpc>
                <a:spcPts val="5399"/>
              </a:lnSpc>
            </a:pPr>
            <a:r>
              <a:rPr lang="en-US" sz="4999" spc="74">
                <a:solidFill>
                  <a:schemeClr val="accent6">
                    <a:lumMod val="50000"/>
                  </a:schemeClr>
                </a:solidFill>
                <a:latin typeface="Roboto Bold"/>
              </a:rPr>
              <a:t>Step 1 (</a:t>
            </a:r>
            <a:r>
              <a:rPr lang="en-US" sz="4999" spc="74" err="1">
                <a:solidFill>
                  <a:schemeClr val="accent6">
                    <a:lumMod val="50000"/>
                  </a:schemeClr>
                </a:solidFill>
                <a:latin typeface="Roboto Bold"/>
              </a:rPr>
              <a:t>cont</a:t>
            </a:r>
            <a:r>
              <a:rPr lang="en-US" sz="4999" spc="74">
                <a:solidFill>
                  <a:schemeClr val="accent6">
                    <a:lumMod val="50000"/>
                  </a:schemeClr>
                </a:solidFill>
                <a:latin typeface="Roboto Bold"/>
              </a:rPr>
              <a:t>): External References (Walkthrough)</a:t>
            </a:r>
          </a:p>
        </p:txBody>
      </p:sp>
      <p:pic>
        <p:nvPicPr>
          <p:cNvPr id="10" name="Picture 9">
            <a:extLst>
              <a:ext uri="{FF2B5EF4-FFF2-40B4-BE49-F238E27FC236}">
                <a16:creationId xmlns:a16="http://schemas.microsoft.com/office/drawing/2014/main" id="{382ABC11-F649-985F-1594-5FE7AE3D5D48}"/>
              </a:ext>
            </a:extLst>
          </p:cNvPr>
          <p:cNvPicPr>
            <a:picLocks noChangeAspect="1"/>
          </p:cNvPicPr>
          <p:nvPr/>
        </p:nvPicPr>
        <p:blipFill>
          <a:blip r:embed="rId4"/>
          <a:stretch>
            <a:fillRect/>
          </a:stretch>
        </p:blipFill>
        <p:spPr>
          <a:xfrm>
            <a:off x="12516626" y="1662927"/>
            <a:ext cx="5135953" cy="2136631"/>
          </a:xfrm>
          <a:prstGeom prst="rect">
            <a:avLst/>
          </a:prstGeom>
        </p:spPr>
      </p:pic>
      <p:pic>
        <p:nvPicPr>
          <p:cNvPr id="3" name="Picture 2" descr="A screenshot of a computer&#10;&#10;Description automatically generated with medium confidence">
            <a:extLst>
              <a:ext uri="{FF2B5EF4-FFF2-40B4-BE49-F238E27FC236}">
                <a16:creationId xmlns:a16="http://schemas.microsoft.com/office/drawing/2014/main" id="{5D686B16-93BC-987D-E307-E03DBD636C5B}"/>
              </a:ext>
            </a:extLst>
          </p:cNvPr>
          <p:cNvPicPr>
            <a:picLocks noChangeAspect="1"/>
          </p:cNvPicPr>
          <p:nvPr/>
        </p:nvPicPr>
        <p:blipFill rotWithShape="1">
          <a:blip r:embed="rId5">
            <a:extLst>
              <a:ext uri="{28A0092B-C50C-407E-A947-70E740481C1C}">
                <a14:useLocalDpi xmlns:a14="http://schemas.microsoft.com/office/drawing/2010/main" val="0"/>
              </a:ext>
            </a:extLst>
          </a:blip>
          <a:srcRect r="72101"/>
          <a:stretch/>
        </p:blipFill>
        <p:spPr>
          <a:xfrm>
            <a:off x="4201127" y="3054803"/>
            <a:ext cx="6522837" cy="5743960"/>
          </a:xfrm>
          <a:prstGeom prst="rect">
            <a:avLst/>
          </a:prstGeom>
          <a:ln w="28575">
            <a:solidFill>
              <a:schemeClr val="accent5"/>
            </a:solidFill>
            <a:prstDash val="sysDash"/>
          </a:ln>
        </p:spPr>
      </p:pic>
      <p:sp>
        <p:nvSpPr>
          <p:cNvPr id="5" name="Rectangle: Rounded Corners 4">
            <a:extLst>
              <a:ext uri="{FF2B5EF4-FFF2-40B4-BE49-F238E27FC236}">
                <a16:creationId xmlns:a16="http://schemas.microsoft.com/office/drawing/2014/main" id="{AB33214F-DC3E-B8A4-03D2-8E91A0F9A167}"/>
              </a:ext>
            </a:extLst>
          </p:cNvPr>
          <p:cNvSpPr/>
          <p:nvPr/>
        </p:nvSpPr>
        <p:spPr>
          <a:xfrm>
            <a:off x="6622846" y="1776390"/>
            <a:ext cx="2816378" cy="949007"/>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i="1" dirty="0">
                <a:solidFill>
                  <a:schemeClr val="bg1"/>
                </a:solidFill>
              </a:rPr>
              <a:t>Watch node helps developers audit elements list before transformations</a:t>
            </a:r>
          </a:p>
        </p:txBody>
      </p:sp>
      <p:sp>
        <p:nvSpPr>
          <p:cNvPr id="7" name="Rectangle 6">
            <a:extLst>
              <a:ext uri="{FF2B5EF4-FFF2-40B4-BE49-F238E27FC236}">
                <a16:creationId xmlns:a16="http://schemas.microsoft.com/office/drawing/2014/main" id="{02054EAA-4FCA-23B3-6038-094E60A8774F}"/>
              </a:ext>
            </a:extLst>
          </p:cNvPr>
          <p:cNvSpPr/>
          <p:nvPr/>
        </p:nvSpPr>
        <p:spPr>
          <a:xfrm>
            <a:off x="12450238" y="1632613"/>
            <a:ext cx="1636635" cy="2185568"/>
          </a:xfrm>
          <a:prstGeom prst="rect">
            <a:avLst/>
          </a:prstGeom>
          <a:solidFill>
            <a:schemeClr val="accent5">
              <a:lumMod val="60000"/>
              <a:lumOff val="40000"/>
              <a:alpha val="20000"/>
            </a:schemeClr>
          </a:solidFill>
          <a:ln w="28575">
            <a:solidFill>
              <a:schemeClr val="accent5"/>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BD8FAB60-29FA-BB03-3F25-6D77F849DE95}"/>
              </a:ext>
            </a:extLst>
          </p:cNvPr>
          <p:cNvSpPr/>
          <p:nvPr/>
        </p:nvSpPr>
        <p:spPr>
          <a:xfrm>
            <a:off x="12052371" y="1405890"/>
            <a:ext cx="5947090" cy="27542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712F9FC5-C043-EC29-9009-DCF7EBADC1B2}"/>
              </a:ext>
            </a:extLst>
          </p:cNvPr>
          <p:cNvSpPr/>
          <p:nvPr/>
        </p:nvSpPr>
        <p:spPr>
          <a:xfrm>
            <a:off x="940123" y="5062305"/>
            <a:ext cx="2816378" cy="793764"/>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i="1" dirty="0">
                <a:solidFill>
                  <a:schemeClr val="bg1"/>
                </a:solidFill>
              </a:rPr>
              <a:t>Start with all elements of the ‘RVT Links’ category</a:t>
            </a:r>
          </a:p>
        </p:txBody>
      </p:sp>
      <p:pic>
        <p:nvPicPr>
          <p:cNvPr id="2" name="Graphic 1" descr="Teacher with solid fill">
            <a:extLst>
              <a:ext uri="{FF2B5EF4-FFF2-40B4-BE49-F238E27FC236}">
                <a16:creationId xmlns:a16="http://schemas.microsoft.com/office/drawing/2014/main" id="{68A524D0-DFA7-831C-8C2C-CCFC24CE19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229465" y="0"/>
            <a:ext cx="914400" cy="914400"/>
          </a:xfrm>
          <a:prstGeom prst="rect">
            <a:avLst/>
          </a:prstGeom>
          <a:effectLst>
            <a:outerShdw blurRad="50800" dist="38100" dir="2700000" algn="tl" rotWithShape="0">
              <a:prstClr val="black">
                <a:alpha val="40000"/>
              </a:prstClr>
            </a:outerShdw>
          </a:effectLst>
        </p:spPr>
      </p:pic>
      <p:sp>
        <p:nvSpPr>
          <p:cNvPr id="4" name="Rectangle: Rounded Corners 3">
            <a:extLst>
              <a:ext uri="{FF2B5EF4-FFF2-40B4-BE49-F238E27FC236}">
                <a16:creationId xmlns:a16="http://schemas.microsoft.com/office/drawing/2014/main" id="{5231A623-9589-5D89-56CF-7CDE80314F3F}"/>
              </a:ext>
            </a:extLst>
          </p:cNvPr>
          <p:cNvSpPr/>
          <p:nvPr/>
        </p:nvSpPr>
        <p:spPr>
          <a:xfrm>
            <a:off x="1049037" y="7455365"/>
            <a:ext cx="1634657" cy="793764"/>
          </a:xfrm>
          <a:prstGeom prst="roundRect">
            <a:avLst/>
          </a:prstGeom>
          <a:solidFill>
            <a:srgbClr val="FFBDD5"/>
          </a:solidFill>
          <a:ln>
            <a:solidFill>
              <a:srgbClr val="FF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i="1" dirty="0">
                <a:solidFill>
                  <a:schemeClr val="bg1"/>
                </a:solidFill>
              </a:rPr>
              <a:t>Specify output folder path</a:t>
            </a:r>
          </a:p>
        </p:txBody>
      </p:sp>
      <p:sp>
        <p:nvSpPr>
          <p:cNvPr id="8" name="Rectangle: Rounded Corners 7">
            <a:extLst>
              <a:ext uri="{FF2B5EF4-FFF2-40B4-BE49-F238E27FC236}">
                <a16:creationId xmlns:a16="http://schemas.microsoft.com/office/drawing/2014/main" id="{1086E3A7-CB39-73AD-10BB-6DBB9D510FC8}"/>
              </a:ext>
            </a:extLst>
          </p:cNvPr>
          <p:cNvSpPr/>
          <p:nvPr/>
        </p:nvSpPr>
        <p:spPr>
          <a:xfrm>
            <a:off x="12124174" y="4685421"/>
            <a:ext cx="2778090" cy="1244642"/>
          </a:xfrm>
          <a:prstGeom prst="roundRect">
            <a:avLst/>
          </a:prstGeom>
          <a:solidFill>
            <a:schemeClr val="bg1">
              <a:lumMod val="75000"/>
            </a:schemeClr>
          </a:solidFill>
          <a:ln>
            <a:solidFill>
              <a:schemeClr val="tx1">
                <a:lumMod val="50000"/>
                <a:lumOff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i="1" dirty="0">
                <a:solidFill>
                  <a:schemeClr val="bg1"/>
                </a:solidFill>
              </a:rPr>
              <a:t>Get parameter IDs and values, combine to single string for each element</a:t>
            </a:r>
          </a:p>
        </p:txBody>
      </p:sp>
      <p:cxnSp>
        <p:nvCxnSpPr>
          <p:cNvPr id="12" name="Connector: Elbow 11">
            <a:extLst>
              <a:ext uri="{FF2B5EF4-FFF2-40B4-BE49-F238E27FC236}">
                <a16:creationId xmlns:a16="http://schemas.microsoft.com/office/drawing/2014/main" id="{F6C482CF-2EC3-7834-7F83-7340DB541F1F}"/>
              </a:ext>
            </a:extLst>
          </p:cNvPr>
          <p:cNvCxnSpPr>
            <a:stCxn id="5" idx="3"/>
          </p:cNvCxnSpPr>
          <p:nvPr/>
        </p:nvCxnSpPr>
        <p:spPr>
          <a:xfrm>
            <a:off x="9439224" y="2250894"/>
            <a:ext cx="537533" cy="1096463"/>
          </a:xfrm>
          <a:prstGeom prst="bentConnector2">
            <a:avLst/>
          </a:prstGeom>
          <a:ln w="38100">
            <a:prstDash val="sysDash"/>
            <a:tailEnd type="oval"/>
          </a:ln>
        </p:spPr>
        <p:style>
          <a:lnRef idx="1">
            <a:schemeClr val="accent4"/>
          </a:lnRef>
          <a:fillRef idx="0">
            <a:schemeClr val="accent4"/>
          </a:fillRef>
          <a:effectRef idx="0">
            <a:schemeClr val="accent4"/>
          </a:effectRef>
          <a:fontRef idx="minor">
            <a:schemeClr val="tx1"/>
          </a:fontRef>
        </p:style>
      </p:cxnSp>
      <p:cxnSp>
        <p:nvCxnSpPr>
          <p:cNvPr id="16" name="Connector: Elbow 15">
            <a:extLst>
              <a:ext uri="{FF2B5EF4-FFF2-40B4-BE49-F238E27FC236}">
                <a16:creationId xmlns:a16="http://schemas.microsoft.com/office/drawing/2014/main" id="{9D9BE67C-5281-E983-2D29-FD45D6381807}"/>
              </a:ext>
            </a:extLst>
          </p:cNvPr>
          <p:cNvCxnSpPr>
            <a:cxnSpLocks/>
            <a:stCxn id="8" idx="1"/>
          </p:cNvCxnSpPr>
          <p:nvPr/>
        </p:nvCxnSpPr>
        <p:spPr>
          <a:xfrm rot="10800000" flipV="1">
            <a:off x="10352422" y="5307742"/>
            <a:ext cx="1771753" cy="151444"/>
          </a:xfrm>
          <a:prstGeom prst="bentConnector3">
            <a:avLst>
              <a:gd name="adj1" fmla="val 50000"/>
            </a:avLst>
          </a:prstGeom>
          <a:ln w="38100">
            <a:solidFill>
              <a:schemeClr val="tx1">
                <a:lumMod val="50000"/>
                <a:lumOff val="50000"/>
              </a:schemeClr>
            </a:solidFill>
            <a:prstDash val="sysDash"/>
            <a:tailEnd type="oval"/>
          </a:ln>
        </p:spPr>
        <p:style>
          <a:lnRef idx="1">
            <a:schemeClr val="accent4"/>
          </a:lnRef>
          <a:fillRef idx="0">
            <a:schemeClr val="accent4"/>
          </a:fillRef>
          <a:effectRef idx="0">
            <a:schemeClr val="accent4"/>
          </a:effectRef>
          <a:fontRef idx="minor">
            <a:schemeClr val="tx1"/>
          </a:fontRef>
        </p:style>
      </p:cxnSp>
      <p:sp>
        <p:nvSpPr>
          <p:cNvPr id="22" name="Rectangle: Rounded Corners 21">
            <a:extLst>
              <a:ext uri="{FF2B5EF4-FFF2-40B4-BE49-F238E27FC236}">
                <a16:creationId xmlns:a16="http://schemas.microsoft.com/office/drawing/2014/main" id="{7CF4F63E-5E58-3ACE-0652-46DE7EB92715}"/>
              </a:ext>
            </a:extLst>
          </p:cNvPr>
          <p:cNvSpPr/>
          <p:nvPr/>
        </p:nvSpPr>
        <p:spPr>
          <a:xfrm>
            <a:off x="12124174" y="7450896"/>
            <a:ext cx="4287736" cy="1316737"/>
          </a:xfrm>
          <a:prstGeom prst="roundRect">
            <a:avLst/>
          </a:prstGeom>
          <a:solidFill>
            <a:srgbClr val="FFBDD5"/>
          </a:solidFill>
          <a:ln>
            <a:solidFill>
              <a:srgbClr val="FF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i="1" dirty="0">
                <a:solidFill>
                  <a:schemeClr val="bg1"/>
                </a:solidFill>
              </a:rPr>
              <a:t>Specify output JSON file name, then combine with directory to recreate full file path for data export</a:t>
            </a:r>
          </a:p>
        </p:txBody>
      </p:sp>
      <p:cxnSp>
        <p:nvCxnSpPr>
          <p:cNvPr id="24" name="Connector: Elbow 23">
            <a:extLst>
              <a:ext uri="{FF2B5EF4-FFF2-40B4-BE49-F238E27FC236}">
                <a16:creationId xmlns:a16="http://schemas.microsoft.com/office/drawing/2014/main" id="{FEF3D869-5B26-0845-27CD-8DC2A1C8430F}"/>
              </a:ext>
            </a:extLst>
          </p:cNvPr>
          <p:cNvCxnSpPr>
            <a:cxnSpLocks/>
            <a:stCxn id="22" idx="1"/>
          </p:cNvCxnSpPr>
          <p:nvPr/>
        </p:nvCxnSpPr>
        <p:spPr>
          <a:xfrm rot="10800000">
            <a:off x="9144000" y="8036107"/>
            <a:ext cx="2980174" cy="73159"/>
          </a:xfrm>
          <a:prstGeom prst="bentConnector3">
            <a:avLst>
              <a:gd name="adj1" fmla="val 50000"/>
            </a:avLst>
          </a:prstGeom>
          <a:ln w="38100">
            <a:solidFill>
              <a:srgbClr val="FF00FF"/>
            </a:solidFill>
            <a:prstDash val="sysDash"/>
            <a:tailEnd type="oval"/>
          </a:ln>
        </p:spPr>
        <p:style>
          <a:lnRef idx="1">
            <a:schemeClr val="accent4"/>
          </a:lnRef>
          <a:fillRef idx="0">
            <a:schemeClr val="accent4"/>
          </a:fillRef>
          <a:effectRef idx="0">
            <a:schemeClr val="accent4"/>
          </a:effectRef>
          <a:fontRef idx="minor">
            <a:schemeClr val="tx1"/>
          </a:fontRef>
        </p:style>
      </p:cxnSp>
      <p:cxnSp>
        <p:nvCxnSpPr>
          <p:cNvPr id="33" name="Connector: Elbow 32">
            <a:extLst>
              <a:ext uri="{FF2B5EF4-FFF2-40B4-BE49-F238E27FC236}">
                <a16:creationId xmlns:a16="http://schemas.microsoft.com/office/drawing/2014/main" id="{7590202F-1A5B-EFDB-0D42-6E339B5B441B}"/>
              </a:ext>
            </a:extLst>
          </p:cNvPr>
          <p:cNvCxnSpPr>
            <a:cxnSpLocks/>
            <a:stCxn id="4" idx="3"/>
          </p:cNvCxnSpPr>
          <p:nvPr/>
        </p:nvCxnSpPr>
        <p:spPr>
          <a:xfrm flipV="1">
            <a:off x="2683694" y="7623835"/>
            <a:ext cx="1949723" cy="228412"/>
          </a:xfrm>
          <a:prstGeom prst="bentConnector3">
            <a:avLst>
              <a:gd name="adj1" fmla="val 50000"/>
            </a:avLst>
          </a:prstGeom>
          <a:ln w="38100">
            <a:solidFill>
              <a:srgbClr val="FF00FF"/>
            </a:solidFill>
            <a:prstDash val="sysDash"/>
            <a:tailEnd type="oval"/>
          </a:ln>
        </p:spPr>
        <p:style>
          <a:lnRef idx="1">
            <a:schemeClr val="accent4"/>
          </a:lnRef>
          <a:fillRef idx="0">
            <a:schemeClr val="accent4"/>
          </a:fillRef>
          <a:effectRef idx="0">
            <a:schemeClr val="accent4"/>
          </a:effectRef>
          <a:fontRef idx="minor">
            <a:schemeClr val="tx1"/>
          </a:fontRef>
        </p:style>
      </p:cxnSp>
      <p:cxnSp>
        <p:nvCxnSpPr>
          <p:cNvPr id="36" name="Connector: Elbow 35">
            <a:extLst>
              <a:ext uri="{FF2B5EF4-FFF2-40B4-BE49-F238E27FC236}">
                <a16:creationId xmlns:a16="http://schemas.microsoft.com/office/drawing/2014/main" id="{0CD826B3-204B-16C4-4C4D-40B93617E3F4}"/>
              </a:ext>
            </a:extLst>
          </p:cNvPr>
          <p:cNvCxnSpPr>
            <a:cxnSpLocks/>
            <a:stCxn id="14" idx="3"/>
          </p:cNvCxnSpPr>
          <p:nvPr/>
        </p:nvCxnSpPr>
        <p:spPr>
          <a:xfrm>
            <a:off x="3756501" y="5459187"/>
            <a:ext cx="1067983" cy="768320"/>
          </a:xfrm>
          <a:prstGeom prst="bentConnector3">
            <a:avLst>
              <a:gd name="adj1" fmla="val 50000"/>
            </a:avLst>
          </a:prstGeom>
          <a:ln w="38100">
            <a:solidFill>
              <a:schemeClr val="accent6"/>
            </a:solidFill>
            <a:prstDash val="sysDash"/>
            <a:tailEnd type="ova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5575221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2AAA4ABF-910C-FA7A-2F29-DC0D084B2E42}"/>
              </a:ext>
            </a:extLst>
          </p:cNvPr>
          <p:cNvPicPr>
            <a:picLocks noChangeAspect="1"/>
          </p:cNvPicPr>
          <p:nvPr/>
        </p:nvPicPr>
        <p:blipFill>
          <a:blip r:embed="rId3"/>
          <a:srcRect t="43732" b="37071"/>
          <a:stretch>
            <a:fillRect/>
          </a:stretch>
        </p:blipFill>
        <p:spPr>
          <a:xfrm>
            <a:off x="10449837" y="9258300"/>
            <a:ext cx="7833304" cy="1395854"/>
          </a:xfrm>
          <a:prstGeom prst="rect">
            <a:avLst/>
          </a:prstGeom>
        </p:spPr>
      </p:pic>
      <p:pic>
        <p:nvPicPr>
          <p:cNvPr id="15" name="Picture 3">
            <a:extLst>
              <a:ext uri="{FF2B5EF4-FFF2-40B4-BE49-F238E27FC236}">
                <a16:creationId xmlns:a16="http://schemas.microsoft.com/office/drawing/2014/main" id="{ADCFA29F-4032-6853-7E51-04714BC1BB01}"/>
              </a:ext>
            </a:extLst>
          </p:cNvPr>
          <p:cNvPicPr>
            <a:picLocks noChangeAspect="1"/>
          </p:cNvPicPr>
          <p:nvPr/>
        </p:nvPicPr>
        <p:blipFill>
          <a:blip r:embed="rId3"/>
          <a:srcRect t="43465" b="38192"/>
          <a:stretch>
            <a:fillRect/>
          </a:stretch>
        </p:blipFill>
        <p:spPr>
          <a:xfrm>
            <a:off x="0" y="9258300"/>
            <a:ext cx="7603120" cy="1394568"/>
          </a:xfrm>
          <a:prstGeom prst="rect">
            <a:avLst/>
          </a:prstGeom>
        </p:spPr>
      </p:pic>
      <p:pic>
        <p:nvPicPr>
          <p:cNvPr id="17" name="Picture 4">
            <a:extLst>
              <a:ext uri="{FF2B5EF4-FFF2-40B4-BE49-F238E27FC236}">
                <a16:creationId xmlns:a16="http://schemas.microsoft.com/office/drawing/2014/main" id="{56558031-9A49-4F22-1152-898DA72338E6}"/>
              </a:ext>
            </a:extLst>
          </p:cNvPr>
          <p:cNvPicPr>
            <a:picLocks noChangeAspect="1"/>
          </p:cNvPicPr>
          <p:nvPr/>
        </p:nvPicPr>
        <p:blipFill>
          <a:blip r:embed="rId3"/>
          <a:srcRect t="43732" b="37071"/>
          <a:stretch>
            <a:fillRect/>
          </a:stretch>
        </p:blipFill>
        <p:spPr>
          <a:xfrm>
            <a:off x="7603120" y="9258300"/>
            <a:ext cx="7833304" cy="1395854"/>
          </a:xfrm>
          <a:prstGeom prst="rect">
            <a:avLst/>
          </a:prstGeom>
        </p:spPr>
      </p:pic>
      <p:sp>
        <p:nvSpPr>
          <p:cNvPr id="19" name="TextBox 13">
            <a:extLst>
              <a:ext uri="{FF2B5EF4-FFF2-40B4-BE49-F238E27FC236}">
                <a16:creationId xmlns:a16="http://schemas.microsoft.com/office/drawing/2014/main" id="{71206474-339B-445E-3EC1-B9D195A1CAEB}"/>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1" name="TextBox 14">
            <a:extLst>
              <a:ext uri="{FF2B5EF4-FFF2-40B4-BE49-F238E27FC236}">
                <a16:creationId xmlns:a16="http://schemas.microsoft.com/office/drawing/2014/main" id="{3A1FE7BB-4F29-1D43-1F08-DF47FD204BE4}"/>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6" name="TextBox 7">
            <a:extLst>
              <a:ext uri="{FF2B5EF4-FFF2-40B4-BE49-F238E27FC236}">
                <a16:creationId xmlns:a16="http://schemas.microsoft.com/office/drawing/2014/main" id="{155D41A2-5582-DC73-633C-1EDA0294A9B6}"/>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23" name="TextBox 2">
            <a:extLst>
              <a:ext uri="{FF2B5EF4-FFF2-40B4-BE49-F238E27FC236}">
                <a16:creationId xmlns:a16="http://schemas.microsoft.com/office/drawing/2014/main" id="{62D220D1-2663-C449-0BFE-6AB8C246852B}"/>
              </a:ext>
            </a:extLst>
          </p:cNvPr>
          <p:cNvSpPr txBox="1"/>
          <p:nvPr/>
        </p:nvSpPr>
        <p:spPr>
          <a:xfrm>
            <a:off x="940123" y="511706"/>
            <a:ext cx="14860171" cy="692497"/>
          </a:xfrm>
          <a:prstGeom prst="rect">
            <a:avLst/>
          </a:prstGeom>
        </p:spPr>
        <p:txBody>
          <a:bodyPr wrap="square" lIns="0" tIns="0" rIns="0" bIns="0" rtlCol="0" anchor="t">
            <a:spAutoFit/>
          </a:bodyPr>
          <a:lstStyle/>
          <a:p>
            <a:pPr algn="l">
              <a:lnSpc>
                <a:spcPts val="5399"/>
              </a:lnSpc>
            </a:pPr>
            <a:r>
              <a:rPr lang="en-US" sz="4999" spc="74">
                <a:solidFill>
                  <a:schemeClr val="accent6">
                    <a:lumMod val="50000"/>
                  </a:schemeClr>
                </a:solidFill>
                <a:latin typeface="Roboto Bold"/>
              </a:rPr>
              <a:t>Step 1 (</a:t>
            </a:r>
            <a:r>
              <a:rPr lang="en-US" sz="4999" spc="74" err="1">
                <a:solidFill>
                  <a:schemeClr val="accent6">
                    <a:lumMod val="50000"/>
                  </a:schemeClr>
                </a:solidFill>
                <a:latin typeface="Roboto Bold"/>
              </a:rPr>
              <a:t>cont</a:t>
            </a:r>
            <a:r>
              <a:rPr lang="en-US" sz="4999" spc="74">
                <a:solidFill>
                  <a:schemeClr val="accent6">
                    <a:lumMod val="50000"/>
                  </a:schemeClr>
                </a:solidFill>
                <a:latin typeface="Roboto Bold"/>
              </a:rPr>
              <a:t>): External References (Walkthrough)</a:t>
            </a:r>
          </a:p>
        </p:txBody>
      </p:sp>
      <p:pic>
        <p:nvPicPr>
          <p:cNvPr id="10" name="Picture 9">
            <a:extLst>
              <a:ext uri="{FF2B5EF4-FFF2-40B4-BE49-F238E27FC236}">
                <a16:creationId xmlns:a16="http://schemas.microsoft.com/office/drawing/2014/main" id="{382ABC11-F649-985F-1594-5FE7AE3D5D48}"/>
              </a:ext>
            </a:extLst>
          </p:cNvPr>
          <p:cNvPicPr>
            <a:picLocks noChangeAspect="1"/>
          </p:cNvPicPr>
          <p:nvPr/>
        </p:nvPicPr>
        <p:blipFill>
          <a:blip r:embed="rId4"/>
          <a:stretch>
            <a:fillRect/>
          </a:stretch>
        </p:blipFill>
        <p:spPr>
          <a:xfrm>
            <a:off x="12516626" y="1662927"/>
            <a:ext cx="5135953" cy="2136631"/>
          </a:xfrm>
          <a:prstGeom prst="rect">
            <a:avLst/>
          </a:prstGeom>
        </p:spPr>
      </p:pic>
      <p:pic>
        <p:nvPicPr>
          <p:cNvPr id="3" name="Picture 2" descr="A screenshot of a computer&#10;&#10;Description automatically generated with medium confidence">
            <a:extLst>
              <a:ext uri="{FF2B5EF4-FFF2-40B4-BE49-F238E27FC236}">
                <a16:creationId xmlns:a16="http://schemas.microsoft.com/office/drawing/2014/main" id="{5D686B16-93BC-987D-E307-E03DBD636C5B}"/>
              </a:ext>
            </a:extLst>
          </p:cNvPr>
          <p:cNvPicPr>
            <a:picLocks noChangeAspect="1"/>
          </p:cNvPicPr>
          <p:nvPr/>
        </p:nvPicPr>
        <p:blipFill rotWithShape="1">
          <a:blip r:embed="rId5">
            <a:extLst>
              <a:ext uri="{28A0092B-C50C-407E-A947-70E740481C1C}">
                <a14:useLocalDpi xmlns:a14="http://schemas.microsoft.com/office/drawing/2010/main" val="0"/>
              </a:ext>
            </a:extLst>
          </a:blip>
          <a:srcRect l="27948" t="119" r="24992" b="26850"/>
          <a:stretch/>
        </p:blipFill>
        <p:spPr>
          <a:xfrm>
            <a:off x="820607" y="3799558"/>
            <a:ext cx="11002530" cy="4194852"/>
          </a:xfrm>
          <a:prstGeom prst="rect">
            <a:avLst/>
          </a:prstGeom>
          <a:ln w="28575">
            <a:solidFill>
              <a:schemeClr val="accent5"/>
            </a:solidFill>
            <a:prstDash val="sysDash"/>
          </a:ln>
        </p:spPr>
      </p:pic>
      <p:sp>
        <p:nvSpPr>
          <p:cNvPr id="7" name="Rectangle 6">
            <a:extLst>
              <a:ext uri="{FF2B5EF4-FFF2-40B4-BE49-F238E27FC236}">
                <a16:creationId xmlns:a16="http://schemas.microsoft.com/office/drawing/2014/main" id="{02054EAA-4FCA-23B3-6038-094E60A8774F}"/>
              </a:ext>
            </a:extLst>
          </p:cNvPr>
          <p:cNvSpPr/>
          <p:nvPr/>
        </p:nvSpPr>
        <p:spPr>
          <a:xfrm>
            <a:off x="14163659" y="1632613"/>
            <a:ext cx="2623087" cy="2185568"/>
          </a:xfrm>
          <a:prstGeom prst="rect">
            <a:avLst/>
          </a:prstGeom>
          <a:solidFill>
            <a:schemeClr val="accent5">
              <a:lumMod val="60000"/>
              <a:lumOff val="40000"/>
              <a:alpha val="20000"/>
            </a:schemeClr>
          </a:solidFill>
          <a:ln w="28575">
            <a:solidFill>
              <a:schemeClr val="accent5"/>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BD8FAB60-29FA-BB03-3F25-6D77F849DE95}"/>
              </a:ext>
            </a:extLst>
          </p:cNvPr>
          <p:cNvSpPr/>
          <p:nvPr/>
        </p:nvSpPr>
        <p:spPr>
          <a:xfrm>
            <a:off x="12052371" y="1405890"/>
            <a:ext cx="5947090" cy="27542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phic 1" descr="Teacher with solid fill">
            <a:extLst>
              <a:ext uri="{FF2B5EF4-FFF2-40B4-BE49-F238E27FC236}">
                <a16:creationId xmlns:a16="http://schemas.microsoft.com/office/drawing/2014/main" id="{68A524D0-DFA7-831C-8C2C-CCFC24CE19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229465" y="0"/>
            <a:ext cx="914400" cy="914400"/>
          </a:xfrm>
          <a:prstGeom prst="rect">
            <a:avLst/>
          </a:prstGeom>
          <a:effectLst>
            <a:outerShdw blurRad="50800" dist="38100" dir="2700000" algn="tl" rotWithShape="0">
              <a:prstClr val="black">
                <a:alpha val="40000"/>
              </a:prstClr>
            </a:outerShdw>
          </a:effectLst>
        </p:spPr>
      </p:pic>
      <p:cxnSp>
        <p:nvCxnSpPr>
          <p:cNvPr id="16" name="Connector: Elbow 15">
            <a:extLst>
              <a:ext uri="{FF2B5EF4-FFF2-40B4-BE49-F238E27FC236}">
                <a16:creationId xmlns:a16="http://schemas.microsoft.com/office/drawing/2014/main" id="{9D9BE67C-5281-E983-2D29-FD45D6381807}"/>
              </a:ext>
            </a:extLst>
          </p:cNvPr>
          <p:cNvCxnSpPr>
            <a:cxnSpLocks/>
            <a:stCxn id="25" idx="3"/>
          </p:cNvCxnSpPr>
          <p:nvPr/>
        </p:nvCxnSpPr>
        <p:spPr>
          <a:xfrm>
            <a:off x="10367365" y="2982890"/>
            <a:ext cx="771107" cy="1023053"/>
          </a:xfrm>
          <a:prstGeom prst="bentConnector2">
            <a:avLst/>
          </a:prstGeom>
          <a:ln w="38100">
            <a:solidFill>
              <a:schemeClr val="tx1">
                <a:lumMod val="50000"/>
                <a:lumOff val="50000"/>
              </a:schemeClr>
            </a:solidFill>
            <a:prstDash val="sysDash"/>
            <a:tailEnd type="oval"/>
          </a:ln>
        </p:spPr>
        <p:style>
          <a:lnRef idx="1">
            <a:schemeClr val="accent4"/>
          </a:lnRef>
          <a:fillRef idx="0">
            <a:schemeClr val="accent4"/>
          </a:fillRef>
          <a:effectRef idx="0">
            <a:schemeClr val="accent4"/>
          </a:effectRef>
          <a:fontRef idx="minor">
            <a:schemeClr val="tx1"/>
          </a:fontRef>
        </p:style>
      </p:cxnSp>
      <p:sp>
        <p:nvSpPr>
          <p:cNvPr id="20" name="Rectangle: Rounded Corners 19">
            <a:extLst>
              <a:ext uri="{FF2B5EF4-FFF2-40B4-BE49-F238E27FC236}">
                <a16:creationId xmlns:a16="http://schemas.microsoft.com/office/drawing/2014/main" id="{8A3C82B8-83CA-20D0-8B1B-ECEA76E53B6D}"/>
              </a:ext>
            </a:extLst>
          </p:cNvPr>
          <p:cNvSpPr/>
          <p:nvPr/>
        </p:nvSpPr>
        <p:spPr>
          <a:xfrm>
            <a:off x="12423366" y="7153618"/>
            <a:ext cx="3218632" cy="792572"/>
          </a:xfrm>
          <a:prstGeom prst="roundRect">
            <a:avLst/>
          </a:prstGeom>
          <a:solidFill>
            <a:schemeClr val="bg1">
              <a:lumMod val="75000"/>
            </a:schemeClr>
          </a:solidFill>
          <a:ln>
            <a:solidFill>
              <a:schemeClr val="tx1">
                <a:lumMod val="50000"/>
                <a:lumOff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i="1" dirty="0">
                <a:solidFill>
                  <a:schemeClr val="bg1"/>
                </a:solidFill>
              </a:rPr>
              <a:t>Add EID and GUID </a:t>
            </a:r>
            <a:r>
              <a:rPr lang="en-US" i="1" u="sng" dirty="0">
                <a:solidFill>
                  <a:schemeClr val="bg1"/>
                </a:solidFill>
              </a:rPr>
              <a:t>headers</a:t>
            </a:r>
            <a:r>
              <a:rPr lang="en-US" i="1" dirty="0">
                <a:solidFill>
                  <a:schemeClr val="bg1"/>
                </a:solidFill>
              </a:rPr>
              <a:t> to front of lists in correct sequence</a:t>
            </a:r>
          </a:p>
        </p:txBody>
      </p:sp>
      <p:sp>
        <p:nvSpPr>
          <p:cNvPr id="25" name="Rectangle: Rounded Corners 24">
            <a:extLst>
              <a:ext uri="{FF2B5EF4-FFF2-40B4-BE49-F238E27FC236}">
                <a16:creationId xmlns:a16="http://schemas.microsoft.com/office/drawing/2014/main" id="{85551C62-1715-ACF7-6272-9CE4EDD05FAC}"/>
              </a:ext>
            </a:extLst>
          </p:cNvPr>
          <p:cNvSpPr/>
          <p:nvPr/>
        </p:nvSpPr>
        <p:spPr>
          <a:xfrm>
            <a:off x="7148733" y="2586604"/>
            <a:ext cx="3218632" cy="792572"/>
          </a:xfrm>
          <a:prstGeom prst="roundRect">
            <a:avLst/>
          </a:prstGeom>
          <a:solidFill>
            <a:schemeClr val="bg1">
              <a:lumMod val="75000"/>
            </a:schemeClr>
          </a:solidFill>
          <a:ln>
            <a:solidFill>
              <a:schemeClr val="tx1">
                <a:lumMod val="50000"/>
                <a:lumOff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i="1" dirty="0">
                <a:solidFill>
                  <a:schemeClr val="bg1"/>
                </a:solidFill>
              </a:rPr>
              <a:t>Add EID and GUID </a:t>
            </a:r>
            <a:r>
              <a:rPr lang="en-US" i="1" u="sng" dirty="0">
                <a:solidFill>
                  <a:schemeClr val="bg1"/>
                </a:solidFill>
              </a:rPr>
              <a:t>values</a:t>
            </a:r>
            <a:r>
              <a:rPr lang="en-US" i="1" dirty="0">
                <a:solidFill>
                  <a:schemeClr val="bg1"/>
                </a:solidFill>
              </a:rPr>
              <a:t> to front of lists in correct sequence</a:t>
            </a:r>
          </a:p>
        </p:txBody>
      </p:sp>
      <p:sp>
        <p:nvSpPr>
          <p:cNvPr id="26" name="Rectangle: Rounded Corners 25">
            <a:extLst>
              <a:ext uri="{FF2B5EF4-FFF2-40B4-BE49-F238E27FC236}">
                <a16:creationId xmlns:a16="http://schemas.microsoft.com/office/drawing/2014/main" id="{97FD9E3A-4D60-BCD4-FDE9-B435D48EC033}"/>
              </a:ext>
            </a:extLst>
          </p:cNvPr>
          <p:cNvSpPr/>
          <p:nvPr/>
        </p:nvSpPr>
        <p:spPr>
          <a:xfrm>
            <a:off x="820608" y="2384657"/>
            <a:ext cx="4012650" cy="1250279"/>
          </a:xfrm>
          <a:prstGeom prst="roundRect">
            <a:avLst/>
          </a:prstGeom>
          <a:solidFill>
            <a:schemeClr val="bg1">
              <a:lumMod val="75000"/>
            </a:schemeClr>
          </a:solidFill>
          <a:ln>
            <a:solidFill>
              <a:schemeClr val="tx1">
                <a:lumMod val="50000"/>
                <a:lumOff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i="1" dirty="0">
                <a:solidFill>
                  <a:schemeClr val="bg1"/>
                </a:solidFill>
              </a:rPr>
              <a:t>Remove empty lists and null value; concatenate parameters with multiple values into single entry. Then flatten to preserve length </a:t>
            </a:r>
            <a:r>
              <a:rPr lang="en-US" i="1" dirty="0" err="1">
                <a:solidFill>
                  <a:schemeClr val="bg1"/>
                </a:solidFill>
              </a:rPr>
              <a:t>length</a:t>
            </a:r>
            <a:r>
              <a:rPr lang="en-US" i="1" dirty="0">
                <a:solidFill>
                  <a:schemeClr val="bg1"/>
                </a:solidFill>
              </a:rPr>
              <a:t> and structure</a:t>
            </a:r>
          </a:p>
        </p:txBody>
      </p:sp>
      <p:sp>
        <p:nvSpPr>
          <p:cNvPr id="27" name="Rectangle: Rounded Corners 26">
            <a:extLst>
              <a:ext uri="{FF2B5EF4-FFF2-40B4-BE49-F238E27FC236}">
                <a16:creationId xmlns:a16="http://schemas.microsoft.com/office/drawing/2014/main" id="{8D9FD298-1F82-A745-6D45-B84A5080AED0}"/>
              </a:ext>
            </a:extLst>
          </p:cNvPr>
          <p:cNvSpPr/>
          <p:nvPr/>
        </p:nvSpPr>
        <p:spPr>
          <a:xfrm>
            <a:off x="464066" y="8171971"/>
            <a:ext cx="2872406" cy="921707"/>
          </a:xfrm>
          <a:prstGeom prst="roundRect">
            <a:avLst/>
          </a:prstGeom>
          <a:solidFill>
            <a:schemeClr val="bg1">
              <a:lumMod val="75000"/>
            </a:schemeClr>
          </a:solidFill>
          <a:ln>
            <a:solidFill>
              <a:schemeClr val="tx1">
                <a:lumMod val="50000"/>
                <a:lumOff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i="1" dirty="0">
                <a:solidFill>
                  <a:schemeClr val="bg1"/>
                </a:solidFill>
              </a:rPr>
              <a:t>After getting unique values, split parameter names (headers) from values</a:t>
            </a:r>
          </a:p>
        </p:txBody>
      </p:sp>
      <p:cxnSp>
        <p:nvCxnSpPr>
          <p:cNvPr id="31" name="Connector: Elbow 30">
            <a:extLst>
              <a:ext uri="{FF2B5EF4-FFF2-40B4-BE49-F238E27FC236}">
                <a16:creationId xmlns:a16="http://schemas.microsoft.com/office/drawing/2014/main" id="{390F636A-0C6C-5C08-9696-ADA4B726112B}"/>
              </a:ext>
            </a:extLst>
          </p:cNvPr>
          <p:cNvCxnSpPr>
            <a:cxnSpLocks/>
            <a:stCxn id="26" idx="3"/>
          </p:cNvCxnSpPr>
          <p:nvPr/>
        </p:nvCxnSpPr>
        <p:spPr>
          <a:xfrm>
            <a:off x="4833258" y="3009797"/>
            <a:ext cx="701881" cy="2406030"/>
          </a:xfrm>
          <a:prstGeom prst="bentConnector2">
            <a:avLst/>
          </a:prstGeom>
          <a:ln w="38100">
            <a:solidFill>
              <a:schemeClr val="tx1">
                <a:lumMod val="50000"/>
                <a:lumOff val="50000"/>
              </a:schemeClr>
            </a:solidFill>
            <a:prstDash val="sysDash"/>
            <a:tailEnd type="oval"/>
          </a:ln>
        </p:spPr>
        <p:style>
          <a:lnRef idx="1">
            <a:schemeClr val="accent4"/>
          </a:lnRef>
          <a:fillRef idx="0">
            <a:schemeClr val="accent4"/>
          </a:fillRef>
          <a:effectRef idx="0">
            <a:schemeClr val="accent4"/>
          </a:effectRef>
          <a:fontRef idx="minor">
            <a:schemeClr val="tx1"/>
          </a:fontRef>
        </p:style>
      </p:cxnSp>
      <p:cxnSp>
        <p:nvCxnSpPr>
          <p:cNvPr id="35" name="Connector: Elbow 34">
            <a:extLst>
              <a:ext uri="{FF2B5EF4-FFF2-40B4-BE49-F238E27FC236}">
                <a16:creationId xmlns:a16="http://schemas.microsoft.com/office/drawing/2014/main" id="{FCDB80A6-AB22-4608-7F56-6D4B111A2955}"/>
              </a:ext>
            </a:extLst>
          </p:cNvPr>
          <p:cNvCxnSpPr>
            <a:cxnSpLocks/>
            <a:stCxn id="27" idx="3"/>
          </p:cNvCxnSpPr>
          <p:nvPr/>
        </p:nvCxnSpPr>
        <p:spPr>
          <a:xfrm flipV="1">
            <a:off x="3336472" y="7641771"/>
            <a:ext cx="451757" cy="991054"/>
          </a:xfrm>
          <a:prstGeom prst="bentConnector2">
            <a:avLst/>
          </a:prstGeom>
          <a:ln w="38100">
            <a:solidFill>
              <a:schemeClr val="tx1">
                <a:lumMod val="50000"/>
                <a:lumOff val="50000"/>
              </a:schemeClr>
            </a:solidFill>
            <a:prstDash val="sysDash"/>
            <a:tailEnd type="oval"/>
          </a:ln>
        </p:spPr>
        <p:style>
          <a:lnRef idx="1">
            <a:schemeClr val="accent4"/>
          </a:lnRef>
          <a:fillRef idx="0">
            <a:schemeClr val="accent4"/>
          </a:fillRef>
          <a:effectRef idx="0">
            <a:schemeClr val="accent4"/>
          </a:effectRef>
          <a:fontRef idx="minor">
            <a:schemeClr val="tx1"/>
          </a:fontRef>
        </p:style>
      </p:cxnSp>
      <p:cxnSp>
        <p:nvCxnSpPr>
          <p:cNvPr id="37" name="Connector: Elbow 36">
            <a:extLst>
              <a:ext uri="{FF2B5EF4-FFF2-40B4-BE49-F238E27FC236}">
                <a16:creationId xmlns:a16="http://schemas.microsoft.com/office/drawing/2014/main" id="{544CC3BF-4519-D964-4845-0CAB1F8DC984}"/>
              </a:ext>
            </a:extLst>
          </p:cNvPr>
          <p:cNvCxnSpPr>
            <a:cxnSpLocks/>
            <a:stCxn id="20" idx="1"/>
          </p:cNvCxnSpPr>
          <p:nvPr/>
        </p:nvCxnSpPr>
        <p:spPr>
          <a:xfrm rot="10800000">
            <a:off x="9579430" y="6798496"/>
            <a:ext cx="2843937" cy="751408"/>
          </a:xfrm>
          <a:prstGeom prst="bentConnector3">
            <a:avLst>
              <a:gd name="adj1" fmla="val 50000"/>
            </a:avLst>
          </a:prstGeom>
          <a:ln w="38100">
            <a:solidFill>
              <a:schemeClr val="tx1">
                <a:lumMod val="50000"/>
                <a:lumOff val="50000"/>
              </a:schemeClr>
            </a:solidFill>
            <a:prstDash val="sysDash"/>
            <a:tailEnd type="oval"/>
          </a:ln>
        </p:spPr>
        <p:style>
          <a:lnRef idx="1">
            <a:schemeClr val="accent4"/>
          </a:lnRef>
          <a:fillRef idx="0">
            <a:schemeClr val="accent4"/>
          </a:fillRef>
          <a:effectRef idx="0">
            <a:schemeClr val="accent4"/>
          </a:effectRef>
          <a:fontRef idx="minor">
            <a:schemeClr val="tx1"/>
          </a:fontRef>
        </p:style>
      </p:cxnSp>
      <p:sp>
        <p:nvSpPr>
          <p:cNvPr id="47" name="Rectangle: Rounded Corners 46">
            <a:extLst>
              <a:ext uri="{FF2B5EF4-FFF2-40B4-BE49-F238E27FC236}">
                <a16:creationId xmlns:a16="http://schemas.microsoft.com/office/drawing/2014/main" id="{1D54498F-39E2-A72F-3C5D-578EC12D8582}"/>
              </a:ext>
            </a:extLst>
          </p:cNvPr>
          <p:cNvSpPr/>
          <p:nvPr/>
        </p:nvSpPr>
        <p:spPr>
          <a:xfrm>
            <a:off x="12423367" y="6747359"/>
            <a:ext cx="3218631" cy="37011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Use for Dictionary Keys</a:t>
            </a:r>
          </a:p>
        </p:txBody>
      </p:sp>
      <p:sp>
        <p:nvSpPr>
          <p:cNvPr id="48" name="Rectangle: Rounded Corners 47">
            <a:extLst>
              <a:ext uri="{FF2B5EF4-FFF2-40B4-BE49-F238E27FC236}">
                <a16:creationId xmlns:a16="http://schemas.microsoft.com/office/drawing/2014/main" id="{3AE4B6DE-EF4D-E6E7-0FA9-6C3A07D3F05F}"/>
              </a:ext>
            </a:extLst>
          </p:cNvPr>
          <p:cNvSpPr/>
          <p:nvPr/>
        </p:nvSpPr>
        <p:spPr>
          <a:xfrm>
            <a:off x="7148733" y="2181219"/>
            <a:ext cx="3218631" cy="37011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Use for Dictionary Values</a:t>
            </a:r>
          </a:p>
        </p:txBody>
      </p:sp>
    </p:spTree>
    <p:extLst>
      <p:ext uri="{BB962C8B-B14F-4D97-AF65-F5344CB8AC3E}">
        <p14:creationId xmlns:p14="http://schemas.microsoft.com/office/powerpoint/2010/main" val="26020706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2AAA4ABF-910C-FA7A-2F29-DC0D084B2E42}"/>
              </a:ext>
            </a:extLst>
          </p:cNvPr>
          <p:cNvPicPr>
            <a:picLocks noChangeAspect="1"/>
          </p:cNvPicPr>
          <p:nvPr/>
        </p:nvPicPr>
        <p:blipFill>
          <a:blip r:embed="rId3"/>
          <a:srcRect t="43732" b="37071"/>
          <a:stretch>
            <a:fillRect/>
          </a:stretch>
        </p:blipFill>
        <p:spPr>
          <a:xfrm>
            <a:off x="10449837" y="9258300"/>
            <a:ext cx="7833304" cy="1395854"/>
          </a:xfrm>
          <a:prstGeom prst="rect">
            <a:avLst/>
          </a:prstGeom>
        </p:spPr>
      </p:pic>
      <p:pic>
        <p:nvPicPr>
          <p:cNvPr id="15" name="Picture 3">
            <a:extLst>
              <a:ext uri="{FF2B5EF4-FFF2-40B4-BE49-F238E27FC236}">
                <a16:creationId xmlns:a16="http://schemas.microsoft.com/office/drawing/2014/main" id="{ADCFA29F-4032-6853-7E51-04714BC1BB01}"/>
              </a:ext>
            </a:extLst>
          </p:cNvPr>
          <p:cNvPicPr>
            <a:picLocks noChangeAspect="1"/>
          </p:cNvPicPr>
          <p:nvPr/>
        </p:nvPicPr>
        <p:blipFill>
          <a:blip r:embed="rId3"/>
          <a:srcRect t="43465" b="38192"/>
          <a:stretch>
            <a:fillRect/>
          </a:stretch>
        </p:blipFill>
        <p:spPr>
          <a:xfrm>
            <a:off x="0" y="9258300"/>
            <a:ext cx="7603120" cy="1394568"/>
          </a:xfrm>
          <a:prstGeom prst="rect">
            <a:avLst/>
          </a:prstGeom>
        </p:spPr>
      </p:pic>
      <p:pic>
        <p:nvPicPr>
          <p:cNvPr id="17" name="Picture 4">
            <a:extLst>
              <a:ext uri="{FF2B5EF4-FFF2-40B4-BE49-F238E27FC236}">
                <a16:creationId xmlns:a16="http://schemas.microsoft.com/office/drawing/2014/main" id="{56558031-9A49-4F22-1152-898DA72338E6}"/>
              </a:ext>
            </a:extLst>
          </p:cNvPr>
          <p:cNvPicPr>
            <a:picLocks noChangeAspect="1"/>
          </p:cNvPicPr>
          <p:nvPr/>
        </p:nvPicPr>
        <p:blipFill>
          <a:blip r:embed="rId3"/>
          <a:srcRect t="43732" b="37071"/>
          <a:stretch>
            <a:fillRect/>
          </a:stretch>
        </p:blipFill>
        <p:spPr>
          <a:xfrm>
            <a:off x="7603120" y="9258300"/>
            <a:ext cx="7833304" cy="1395854"/>
          </a:xfrm>
          <a:prstGeom prst="rect">
            <a:avLst/>
          </a:prstGeom>
        </p:spPr>
      </p:pic>
      <p:sp>
        <p:nvSpPr>
          <p:cNvPr id="19" name="TextBox 13">
            <a:extLst>
              <a:ext uri="{FF2B5EF4-FFF2-40B4-BE49-F238E27FC236}">
                <a16:creationId xmlns:a16="http://schemas.microsoft.com/office/drawing/2014/main" id="{71206474-339B-445E-3EC1-B9D195A1CAEB}"/>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1" name="TextBox 14">
            <a:extLst>
              <a:ext uri="{FF2B5EF4-FFF2-40B4-BE49-F238E27FC236}">
                <a16:creationId xmlns:a16="http://schemas.microsoft.com/office/drawing/2014/main" id="{3A1FE7BB-4F29-1D43-1F08-DF47FD204BE4}"/>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6" name="TextBox 7">
            <a:extLst>
              <a:ext uri="{FF2B5EF4-FFF2-40B4-BE49-F238E27FC236}">
                <a16:creationId xmlns:a16="http://schemas.microsoft.com/office/drawing/2014/main" id="{155D41A2-5582-DC73-633C-1EDA0294A9B6}"/>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23" name="TextBox 2">
            <a:extLst>
              <a:ext uri="{FF2B5EF4-FFF2-40B4-BE49-F238E27FC236}">
                <a16:creationId xmlns:a16="http://schemas.microsoft.com/office/drawing/2014/main" id="{62D220D1-2663-C449-0BFE-6AB8C246852B}"/>
              </a:ext>
            </a:extLst>
          </p:cNvPr>
          <p:cNvSpPr txBox="1"/>
          <p:nvPr/>
        </p:nvSpPr>
        <p:spPr>
          <a:xfrm>
            <a:off x="940123" y="511706"/>
            <a:ext cx="14860171" cy="692497"/>
          </a:xfrm>
          <a:prstGeom prst="rect">
            <a:avLst/>
          </a:prstGeom>
        </p:spPr>
        <p:txBody>
          <a:bodyPr wrap="square" lIns="0" tIns="0" rIns="0" bIns="0" rtlCol="0" anchor="t">
            <a:spAutoFit/>
          </a:bodyPr>
          <a:lstStyle/>
          <a:p>
            <a:pPr algn="l">
              <a:lnSpc>
                <a:spcPts val="5399"/>
              </a:lnSpc>
            </a:pPr>
            <a:r>
              <a:rPr lang="en-US" sz="4999" spc="74">
                <a:solidFill>
                  <a:schemeClr val="accent6">
                    <a:lumMod val="50000"/>
                  </a:schemeClr>
                </a:solidFill>
                <a:latin typeface="Roboto Bold"/>
              </a:rPr>
              <a:t>Step 1 (</a:t>
            </a:r>
            <a:r>
              <a:rPr lang="en-US" sz="4999" spc="74" err="1">
                <a:solidFill>
                  <a:schemeClr val="accent6">
                    <a:lumMod val="50000"/>
                  </a:schemeClr>
                </a:solidFill>
                <a:latin typeface="Roboto Bold"/>
              </a:rPr>
              <a:t>cont</a:t>
            </a:r>
            <a:r>
              <a:rPr lang="en-US" sz="4999" spc="74">
                <a:solidFill>
                  <a:schemeClr val="accent6">
                    <a:lumMod val="50000"/>
                  </a:schemeClr>
                </a:solidFill>
                <a:latin typeface="Roboto Bold"/>
              </a:rPr>
              <a:t>): External References (Walkthrough)</a:t>
            </a:r>
          </a:p>
        </p:txBody>
      </p:sp>
      <p:pic>
        <p:nvPicPr>
          <p:cNvPr id="10" name="Picture 9">
            <a:extLst>
              <a:ext uri="{FF2B5EF4-FFF2-40B4-BE49-F238E27FC236}">
                <a16:creationId xmlns:a16="http://schemas.microsoft.com/office/drawing/2014/main" id="{382ABC11-F649-985F-1594-5FE7AE3D5D48}"/>
              </a:ext>
            </a:extLst>
          </p:cNvPr>
          <p:cNvPicPr>
            <a:picLocks noChangeAspect="1"/>
          </p:cNvPicPr>
          <p:nvPr/>
        </p:nvPicPr>
        <p:blipFill>
          <a:blip r:embed="rId4"/>
          <a:stretch>
            <a:fillRect/>
          </a:stretch>
        </p:blipFill>
        <p:spPr>
          <a:xfrm>
            <a:off x="12516626" y="1662927"/>
            <a:ext cx="5135953" cy="2136631"/>
          </a:xfrm>
          <a:prstGeom prst="rect">
            <a:avLst/>
          </a:prstGeom>
        </p:spPr>
      </p:pic>
      <p:pic>
        <p:nvPicPr>
          <p:cNvPr id="3" name="Picture 2" descr="A screenshot of a computer&#10;&#10;Description automatically generated with medium confidence">
            <a:extLst>
              <a:ext uri="{FF2B5EF4-FFF2-40B4-BE49-F238E27FC236}">
                <a16:creationId xmlns:a16="http://schemas.microsoft.com/office/drawing/2014/main" id="{5D686B16-93BC-987D-E307-E03DBD636C5B}"/>
              </a:ext>
            </a:extLst>
          </p:cNvPr>
          <p:cNvPicPr>
            <a:picLocks noChangeAspect="1"/>
          </p:cNvPicPr>
          <p:nvPr/>
        </p:nvPicPr>
        <p:blipFill rotWithShape="1">
          <a:blip r:embed="rId5">
            <a:extLst>
              <a:ext uri="{28A0092B-C50C-407E-A947-70E740481C1C}">
                <a14:useLocalDpi xmlns:a14="http://schemas.microsoft.com/office/drawing/2010/main" val="0"/>
              </a:ext>
            </a:extLst>
          </a:blip>
          <a:srcRect l="75113" t="35221" r="-22" b="27293"/>
          <a:stretch/>
        </p:blipFill>
        <p:spPr>
          <a:xfrm>
            <a:off x="943438" y="1563684"/>
            <a:ext cx="8015964" cy="2963681"/>
          </a:xfrm>
          <a:prstGeom prst="rect">
            <a:avLst/>
          </a:prstGeom>
          <a:ln w="28575">
            <a:solidFill>
              <a:schemeClr val="accent5"/>
            </a:solidFill>
            <a:prstDash val="sysDash"/>
          </a:ln>
        </p:spPr>
      </p:pic>
      <p:sp>
        <p:nvSpPr>
          <p:cNvPr id="7" name="Rectangle 6">
            <a:extLst>
              <a:ext uri="{FF2B5EF4-FFF2-40B4-BE49-F238E27FC236}">
                <a16:creationId xmlns:a16="http://schemas.microsoft.com/office/drawing/2014/main" id="{02054EAA-4FCA-23B3-6038-094E60A8774F}"/>
              </a:ext>
            </a:extLst>
          </p:cNvPr>
          <p:cNvSpPr/>
          <p:nvPr/>
        </p:nvSpPr>
        <p:spPr>
          <a:xfrm>
            <a:off x="16902752" y="1632613"/>
            <a:ext cx="749827" cy="2185568"/>
          </a:xfrm>
          <a:prstGeom prst="rect">
            <a:avLst/>
          </a:prstGeom>
          <a:solidFill>
            <a:schemeClr val="accent5">
              <a:lumMod val="60000"/>
              <a:lumOff val="40000"/>
              <a:alpha val="20000"/>
            </a:schemeClr>
          </a:solidFill>
          <a:ln w="28575">
            <a:solidFill>
              <a:schemeClr val="accent5"/>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BD8FAB60-29FA-BB03-3F25-6D77F849DE95}"/>
              </a:ext>
            </a:extLst>
          </p:cNvPr>
          <p:cNvSpPr/>
          <p:nvPr/>
        </p:nvSpPr>
        <p:spPr>
          <a:xfrm>
            <a:off x="12052371" y="1405890"/>
            <a:ext cx="5947090" cy="27542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phic 1" descr="Teacher with solid fill">
            <a:extLst>
              <a:ext uri="{FF2B5EF4-FFF2-40B4-BE49-F238E27FC236}">
                <a16:creationId xmlns:a16="http://schemas.microsoft.com/office/drawing/2014/main" id="{68A524D0-DFA7-831C-8C2C-CCFC24CE19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229465" y="0"/>
            <a:ext cx="914400" cy="914400"/>
          </a:xfrm>
          <a:prstGeom prst="rect">
            <a:avLst/>
          </a:prstGeom>
          <a:effectLst>
            <a:outerShdw blurRad="50800" dist="38100" dir="2700000" algn="tl" rotWithShape="0">
              <a:prstClr val="black">
                <a:alpha val="40000"/>
              </a:prstClr>
            </a:outerShdw>
          </a:effectLst>
        </p:spPr>
      </p:pic>
      <p:cxnSp>
        <p:nvCxnSpPr>
          <p:cNvPr id="35" name="Connector: Elbow 34">
            <a:extLst>
              <a:ext uri="{FF2B5EF4-FFF2-40B4-BE49-F238E27FC236}">
                <a16:creationId xmlns:a16="http://schemas.microsoft.com/office/drawing/2014/main" id="{FCDB80A6-AB22-4608-7F56-6D4B111A2955}"/>
              </a:ext>
            </a:extLst>
          </p:cNvPr>
          <p:cNvCxnSpPr>
            <a:cxnSpLocks/>
          </p:cNvCxnSpPr>
          <p:nvPr/>
        </p:nvCxnSpPr>
        <p:spPr>
          <a:xfrm rot="5400000" flipH="1" flipV="1">
            <a:off x="5565980" y="4858384"/>
            <a:ext cx="2993623" cy="1434094"/>
          </a:xfrm>
          <a:prstGeom prst="bentConnector3">
            <a:avLst>
              <a:gd name="adj1" fmla="val 557"/>
            </a:avLst>
          </a:prstGeom>
          <a:ln w="38100">
            <a:solidFill>
              <a:srgbClr val="FF00FF"/>
            </a:solidFill>
            <a:prstDash val="sysDash"/>
            <a:tailEnd type="oval"/>
          </a:ln>
        </p:spPr>
        <p:style>
          <a:lnRef idx="1">
            <a:schemeClr val="accent4"/>
          </a:lnRef>
          <a:fillRef idx="0">
            <a:schemeClr val="accent4"/>
          </a:fillRef>
          <a:effectRef idx="0">
            <a:schemeClr val="accent4"/>
          </a:effectRef>
          <a:fontRef idx="minor">
            <a:schemeClr val="tx1"/>
          </a:fontRef>
        </p:style>
      </p:cxnSp>
      <p:sp>
        <p:nvSpPr>
          <p:cNvPr id="47" name="Rectangle: Rounded Corners 46">
            <a:extLst>
              <a:ext uri="{FF2B5EF4-FFF2-40B4-BE49-F238E27FC236}">
                <a16:creationId xmlns:a16="http://schemas.microsoft.com/office/drawing/2014/main" id="{1D54498F-39E2-A72F-3C5D-578EC12D8582}"/>
              </a:ext>
            </a:extLst>
          </p:cNvPr>
          <p:cNvSpPr/>
          <p:nvPr/>
        </p:nvSpPr>
        <p:spPr>
          <a:xfrm>
            <a:off x="1041462" y="4631842"/>
            <a:ext cx="6133163" cy="86771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Create dictionary using headers and values, then export to JSON file using path and name specified in Pink group nodes</a:t>
            </a:r>
          </a:p>
        </p:txBody>
      </p:sp>
      <p:pic>
        <p:nvPicPr>
          <p:cNvPr id="4" name="Picture 3" descr="A screenshot of a computer&#10;&#10;Description automatically generated with medium confidence">
            <a:extLst>
              <a:ext uri="{FF2B5EF4-FFF2-40B4-BE49-F238E27FC236}">
                <a16:creationId xmlns:a16="http://schemas.microsoft.com/office/drawing/2014/main" id="{768B8E55-1D95-EF05-B01E-B04479E49041}"/>
              </a:ext>
            </a:extLst>
          </p:cNvPr>
          <p:cNvPicPr>
            <a:picLocks noChangeAspect="1"/>
          </p:cNvPicPr>
          <p:nvPr/>
        </p:nvPicPr>
        <p:blipFill rotWithShape="1">
          <a:blip r:embed="rId5">
            <a:extLst>
              <a:ext uri="{28A0092B-C50C-407E-A947-70E740481C1C}">
                <a14:useLocalDpi xmlns:a14="http://schemas.microsoft.com/office/drawing/2010/main" val="0"/>
              </a:ext>
            </a:extLst>
          </a:blip>
          <a:srcRect t="69137" r="76174"/>
          <a:stretch/>
        </p:blipFill>
        <p:spPr>
          <a:xfrm>
            <a:off x="940123" y="6401310"/>
            <a:ext cx="5570617" cy="1772751"/>
          </a:xfrm>
          <a:prstGeom prst="rect">
            <a:avLst/>
          </a:prstGeom>
          <a:ln w="28575">
            <a:solidFill>
              <a:schemeClr val="accent5"/>
            </a:solidFill>
            <a:prstDash val="sysDash"/>
          </a:ln>
        </p:spPr>
      </p:pic>
      <p:pic>
        <p:nvPicPr>
          <p:cNvPr id="30" name="Picture 2" descr="Json-file Icons - SVG and PNG Json-file Icons | Noun Project">
            <a:extLst>
              <a:ext uri="{FF2B5EF4-FFF2-40B4-BE49-F238E27FC236}">
                <a16:creationId xmlns:a16="http://schemas.microsoft.com/office/drawing/2014/main" id="{014CC2FA-E4C8-F1CB-88C4-8B92729B362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84053" y="2212046"/>
            <a:ext cx="1496986" cy="1440504"/>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Connector: Elbow 31">
            <a:extLst>
              <a:ext uri="{FF2B5EF4-FFF2-40B4-BE49-F238E27FC236}">
                <a16:creationId xmlns:a16="http://schemas.microsoft.com/office/drawing/2014/main" id="{17D47773-71BB-7198-B139-A5878E08CBCC}"/>
              </a:ext>
            </a:extLst>
          </p:cNvPr>
          <p:cNvCxnSpPr>
            <a:cxnSpLocks/>
            <a:endCxn id="30" idx="1"/>
          </p:cNvCxnSpPr>
          <p:nvPr/>
        </p:nvCxnSpPr>
        <p:spPr>
          <a:xfrm flipV="1">
            <a:off x="8669383" y="2932298"/>
            <a:ext cx="1314670" cy="995268"/>
          </a:xfrm>
          <a:prstGeom prst="bentConnector3">
            <a:avLst>
              <a:gd name="adj1" fmla="val 50000"/>
            </a:avLst>
          </a:prstGeom>
          <a:ln w="38100">
            <a:solidFill>
              <a:schemeClr val="accent3"/>
            </a:solidFill>
            <a:prstDash val="sysDash"/>
            <a:tailEnd type="stealth"/>
          </a:ln>
        </p:spPr>
        <p:style>
          <a:lnRef idx="1">
            <a:schemeClr val="accent4"/>
          </a:lnRef>
          <a:fillRef idx="0">
            <a:schemeClr val="accent4"/>
          </a:fillRef>
          <a:effectRef idx="0">
            <a:schemeClr val="accent4"/>
          </a:effectRef>
          <a:fontRef idx="minor">
            <a:schemeClr val="tx1"/>
          </a:fontRef>
        </p:style>
      </p:cxnSp>
      <p:sp>
        <p:nvSpPr>
          <p:cNvPr id="51" name="Rectangle: Rounded Corners 50">
            <a:extLst>
              <a:ext uri="{FF2B5EF4-FFF2-40B4-BE49-F238E27FC236}">
                <a16:creationId xmlns:a16="http://schemas.microsoft.com/office/drawing/2014/main" id="{00E0F667-2DB0-C189-7617-84302FA5F5FB}"/>
              </a:ext>
            </a:extLst>
          </p:cNvPr>
          <p:cNvSpPr/>
          <p:nvPr/>
        </p:nvSpPr>
        <p:spPr>
          <a:xfrm>
            <a:off x="9728770" y="3884021"/>
            <a:ext cx="2063389" cy="74782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Move on to other Dynamo scripts…</a:t>
            </a:r>
          </a:p>
        </p:txBody>
      </p:sp>
    </p:spTree>
    <p:extLst>
      <p:ext uri="{BB962C8B-B14F-4D97-AF65-F5344CB8AC3E}">
        <p14:creationId xmlns:p14="http://schemas.microsoft.com/office/powerpoint/2010/main" val="1507333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73100" y="822720"/>
            <a:ext cx="8712820" cy="695325"/>
          </a:xfrm>
          <a:prstGeom prst="rect">
            <a:avLst/>
          </a:prstGeom>
        </p:spPr>
        <p:txBody>
          <a:bodyPr lIns="0" tIns="0" rIns="0" bIns="0" rtlCol="0" anchor="t">
            <a:spAutoFit/>
          </a:bodyPr>
          <a:lstStyle/>
          <a:p>
            <a:pPr algn="l">
              <a:lnSpc>
                <a:spcPts val="5399"/>
              </a:lnSpc>
            </a:pPr>
            <a:r>
              <a:rPr lang="en-US" sz="4999" spc="74">
                <a:solidFill>
                  <a:schemeClr val="accent6">
                    <a:lumMod val="50000"/>
                  </a:schemeClr>
                </a:solidFill>
                <a:latin typeface="Roboto Bold"/>
              </a:rPr>
              <a:t>Session Description</a:t>
            </a:r>
          </a:p>
        </p:txBody>
      </p:sp>
      <p:sp>
        <p:nvSpPr>
          <p:cNvPr id="3" name="TextBox 3"/>
          <p:cNvSpPr txBox="1"/>
          <p:nvPr/>
        </p:nvSpPr>
        <p:spPr>
          <a:xfrm>
            <a:off x="673100" y="1746942"/>
            <a:ext cx="16643215" cy="1637756"/>
          </a:xfrm>
          <a:prstGeom prst="rect">
            <a:avLst/>
          </a:prstGeom>
        </p:spPr>
        <p:txBody>
          <a:bodyPr wrap="square" lIns="0" tIns="0" rIns="0" bIns="0" rtlCol="0" anchor="t">
            <a:spAutoFit/>
          </a:bodyPr>
          <a:lstStyle/>
          <a:p>
            <a:pPr marL="0" marR="0">
              <a:lnSpc>
                <a:spcPct val="120000"/>
              </a:lnSpc>
              <a:spcBef>
                <a:spcPts val="0"/>
              </a:spcBef>
              <a:spcAft>
                <a:spcPts val="800"/>
              </a:spcAft>
            </a:pPr>
            <a:r>
              <a:rPr lang="en-GB" sz="1800" b="1">
                <a:solidFill>
                  <a:srgbClr val="000000"/>
                </a:solidFill>
                <a:effectLst/>
                <a:latin typeface="Century Gothic" panose="020B0502020202020204" pitchFamily="34" charset="0"/>
                <a:ea typeface="Century Gothic" panose="020B0502020202020204" pitchFamily="34" charset="0"/>
                <a:cs typeface="Century Gothic" panose="020B0502020202020204" pitchFamily="34" charset="0"/>
              </a:rPr>
              <a:t>'Model health' is a BIM buzzword that frequently lacks specific meaning or universal understanding</a:t>
            </a:r>
            <a:r>
              <a:rPr lang="en-GB" sz="1800">
                <a:solidFill>
                  <a:srgbClr val="000000"/>
                </a:solidFill>
                <a:effectLst/>
                <a:latin typeface="Century Gothic" panose="020B0502020202020204" pitchFamily="34" charset="0"/>
                <a:ea typeface="Century Gothic" panose="020B0502020202020204" pitchFamily="34" charset="0"/>
                <a:cs typeface="Century Gothic" panose="020B0502020202020204" pitchFamily="34" charset="0"/>
              </a:rPr>
              <a:t> – by nature, the concept is specific to an organization, project, or even role. Consequently, BIM data must be ‘flexible’ as different project roles require different levels of data detail (or collection rates) to support decisions or be actionable. </a:t>
            </a:r>
            <a:r>
              <a:rPr lang="en-GB" sz="1800" b="1">
                <a:solidFill>
                  <a:srgbClr val="000000"/>
                </a:solidFill>
                <a:effectLst/>
                <a:latin typeface="Century Gothic" panose="020B0502020202020204" pitchFamily="34" charset="0"/>
                <a:ea typeface="Century Gothic" panose="020B0502020202020204" pitchFamily="34" charset="0"/>
                <a:cs typeface="Century Gothic" panose="020B0502020202020204" pitchFamily="34" charset="0"/>
              </a:rPr>
              <a:t>Dynamo and Power BI are one combination of tools that empowers users to develop DIY model health dashboards</a:t>
            </a:r>
            <a:r>
              <a:rPr lang="en-GB" sz="1800">
                <a:solidFill>
                  <a:srgbClr val="000000"/>
                </a:solidFill>
                <a:effectLst/>
                <a:latin typeface="Century Gothic" panose="020B0502020202020204" pitchFamily="34" charset="0"/>
                <a:ea typeface="Century Gothic" panose="020B0502020202020204" pitchFamily="34" charset="0"/>
                <a:cs typeface="Century Gothic" panose="020B0502020202020204" pitchFamily="34" charset="0"/>
              </a:rPr>
              <a:t>. </a:t>
            </a:r>
            <a:r>
              <a:rPr lang="en-GB" sz="1800" b="1">
                <a:solidFill>
                  <a:srgbClr val="000000"/>
                </a:solidFill>
                <a:effectLst/>
                <a:latin typeface="Century Gothic" panose="020B0502020202020204" pitchFamily="34" charset="0"/>
                <a:ea typeface="Century Gothic" panose="020B0502020202020204" pitchFamily="34" charset="0"/>
                <a:cs typeface="Century Gothic" panose="020B0502020202020204" pitchFamily="34" charset="0"/>
              </a:rPr>
              <a:t>In this lab session, we will walk you through the process of creating those dashboards and underlying data models using Dynamo and Power BI. </a:t>
            </a:r>
            <a:r>
              <a:rPr lang="en-GB" sz="1800">
                <a:solidFill>
                  <a:srgbClr val="000000"/>
                </a:solidFill>
                <a:effectLst/>
                <a:latin typeface="Century Gothic" panose="020B0502020202020204" pitchFamily="34" charset="0"/>
                <a:ea typeface="Century Gothic" panose="020B0502020202020204" pitchFamily="34" charset="0"/>
                <a:cs typeface="Century Gothic" panose="020B0502020202020204" pitchFamily="34" charset="0"/>
              </a:rPr>
              <a:t>We will also discuss key considerations for scaling such workflows beyond individual models.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4"/>
          <p:cNvSpPr txBox="1"/>
          <p:nvPr/>
        </p:nvSpPr>
        <p:spPr>
          <a:xfrm>
            <a:off x="673100" y="4932428"/>
            <a:ext cx="17389929" cy="2663806"/>
          </a:xfrm>
          <a:prstGeom prst="rect">
            <a:avLst/>
          </a:prstGeom>
        </p:spPr>
        <p:txBody>
          <a:bodyPr wrap="square" lIns="0" tIns="0" rIns="0" bIns="0" rtlCol="0" anchor="t">
            <a:spAutoFit/>
          </a:bodyPr>
          <a:lstStyle/>
          <a:p>
            <a:pPr algn="l">
              <a:lnSpc>
                <a:spcPts val="3239"/>
              </a:lnSpc>
            </a:pPr>
            <a:r>
              <a:rPr lang="en-US" sz="2999" spc="41">
                <a:solidFill>
                  <a:srgbClr val="606060"/>
                </a:solidFill>
                <a:latin typeface="Roboto"/>
              </a:rPr>
              <a:t>At the end of this session, participants will be able to:</a:t>
            </a:r>
          </a:p>
          <a:p>
            <a:pPr algn="l">
              <a:lnSpc>
                <a:spcPts val="3239"/>
              </a:lnSpc>
            </a:pPr>
            <a:endParaRPr lang="en-US" sz="2999" spc="41">
              <a:solidFill>
                <a:srgbClr val="606060"/>
              </a:solidFill>
              <a:latin typeface="Roboto"/>
            </a:endParaRPr>
          </a:p>
          <a:p>
            <a:pPr marL="342900" marR="0" lvl="0" indent="-342900">
              <a:lnSpc>
                <a:spcPct val="120000"/>
              </a:lnSpc>
              <a:spcBef>
                <a:spcPts val="0"/>
              </a:spcBef>
              <a:spcAft>
                <a:spcPts val="0"/>
              </a:spcAft>
              <a:buFont typeface="+mj-lt"/>
              <a:buAutoNum type="arabicPeriod"/>
            </a:pPr>
            <a:r>
              <a:rPr lang="en-GB" sz="2400">
                <a:solidFill>
                  <a:srgbClr val="000000"/>
                </a:solidFill>
                <a:effectLst/>
                <a:latin typeface="Century Gothic" panose="020B0502020202020204" pitchFamily="34" charset="0"/>
                <a:ea typeface="Century Gothic" panose="020B0502020202020204" pitchFamily="34" charset="0"/>
                <a:cs typeface="Century Gothic" panose="020B0502020202020204" pitchFamily="34" charset="0"/>
              </a:rPr>
              <a:t>Identify sources of model data and run Dynamo scripts to programmatically extract this data to JSON files</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20000"/>
              </a:lnSpc>
              <a:spcBef>
                <a:spcPts val="0"/>
              </a:spcBef>
              <a:spcAft>
                <a:spcPts val="0"/>
              </a:spcAft>
              <a:buFont typeface="+mj-lt"/>
              <a:buAutoNum type="arabicPeriod"/>
            </a:pPr>
            <a:r>
              <a:rPr lang="en-GB" sz="2400">
                <a:solidFill>
                  <a:srgbClr val="000000"/>
                </a:solidFill>
                <a:effectLst/>
                <a:latin typeface="Century Gothic" panose="020B0502020202020204" pitchFamily="34" charset="0"/>
                <a:ea typeface="Century Gothic" panose="020B0502020202020204" pitchFamily="34" charset="0"/>
                <a:cs typeface="Century Gothic" panose="020B0502020202020204" pitchFamily="34" charset="0"/>
              </a:rPr>
              <a:t>Load data into a </a:t>
            </a:r>
            <a:r>
              <a:rPr lang="en-GB" sz="2400" err="1">
                <a:solidFill>
                  <a:srgbClr val="000000"/>
                </a:solidFill>
                <a:effectLst/>
                <a:latin typeface="Century Gothic" panose="020B0502020202020204" pitchFamily="34" charset="0"/>
                <a:ea typeface="Century Gothic" panose="020B0502020202020204" pitchFamily="34" charset="0"/>
                <a:cs typeface="Century Gothic" panose="020B0502020202020204" pitchFamily="34" charset="0"/>
              </a:rPr>
              <a:t>PowerBI</a:t>
            </a:r>
            <a:r>
              <a:rPr lang="en-GB" sz="2400">
                <a:solidFill>
                  <a:srgbClr val="000000"/>
                </a:solidFill>
                <a:effectLst/>
                <a:latin typeface="Century Gothic" panose="020B0502020202020204" pitchFamily="34" charset="0"/>
                <a:ea typeface="Century Gothic" panose="020B0502020202020204" pitchFamily="34" charset="0"/>
                <a:cs typeface="Century Gothic" panose="020B0502020202020204" pitchFamily="34" charset="0"/>
              </a:rPr>
              <a:t> template and automate data extraction, transform, and loading (ETL) tasks</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20000"/>
              </a:lnSpc>
              <a:spcBef>
                <a:spcPts val="0"/>
              </a:spcBef>
              <a:spcAft>
                <a:spcPts val="800"/>
              </a:spcAft>
              <a:buFont typeface="+mj-lt"/>
              <a:buAutoNum type="arabicPeriod"/>
            </a:pPr>
            <a:r>
              <a:rPr lang="en-GB" sz="2400">
                <a:solidFill>
                  <a:srgbClr val="000000"/>
                </a:solidFill>
                <a:latin typeface="Century Gothic"/>
                <a:ea typeface="Century Gothic" panose="020B0502020202020204" pitchFamily="34" charset="0"/>
                <a:cs typeface="Century Gothic" panose="020B0502020202020204" pitchFamily="34" charset="0"/>
              </a:rPr>
              <a:t>Develop</a:t>
            </a:r>
            <a:r>
              <a:rPr lang="en-GB" sz="2400">
                <a:solidFill>
                  <a:srgbClr val="000000"/>
                </a:solidFill>
                <a:effectLst/>
                <a:latin typeface="Century Gothic"/>
                <a:ea typeface="Century Gothic" panose="020B0502020202020204" pitchFamily="34" charset="0"/>
                <a:cs typeface="Century Gothic" panose="020B0502020202020204" pitchFamily="34" charset="0"/>
              </a:rPr>
              <a:t> interactive, visually compelling reports and templates to automate your workflow as much as possible.</a:t>
            </a:r>
            <a:endParaRPr lang="en-US" sz="2400">
              <a:effectLst/>
              <a:latin typeface="Century Gothic"/>
              <a:ea typeface="Calibri" panose="020F0502020204030204" pitchFamily="34" charset="0"/>
              <a:cs typeface="Times New Roman" panose="02020603050405020304" pitchFamily="18" charset="0"/>
            </a:endParaRPr>
          </a:p>
          <a:p>
            <a:pPr marL="0" marR="0">
              <a:lnSpc>
                <a:spcPct val="120000"/>
              </a:lnSpc>
              <a:spcBef>
                <a:spcPts val="0"/>
              </a:spcBef>
              <a:spcAft>
                <a:spcPts val="800"/>
              </a:spcAft>
            </a:pPr>
            <a:r>
              <a:rPr lang="en-GB" sz="2400" i="1">
                <a:solidFill>
                  <a:srgbClr val="000000"/>
                </a:solidFill>
                <a:effectLst/>
                <a:latin typeface="Century Gothic" panose="020B0502020202020204" pitchFamily="34" charset="0"/>
                <a:ea typeface="Century Gothic" panose="020B0502020202020204" pitchFamily="34" charset="0"/>
                <a:cs typeface="Century Gothic" panose="020B0502020202020204" pitchFamily="34" charset="0"/>
              </a:rPr>
              <a:t>Note: While you can develop your own health metrics, we provide one for the session.</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5"/>
          <p:cNvSpPr txBox="1"/>
          <p:nvPr/>
        </p:nvSpPr>
        <p:spPr>
          <a:xfrm>
            <a:off x="673100" y="4004264"/>
            <a:ext cx="8712820" cy="695325"/>
          </a:xfrm>
          <a:prstGeom prst="rect">
            <a:avLst/>
          </a:prstGeom>
        </p:spPr>
        <p:txBody>
          <a:bodyPr lIns="0" tIns="0" rIns="0" bIns="0" rtlCol="0" anchor="t">
            <a:spAutoFit/>
          </a:bodyPr>
          <a:lstStyle/>
          <a:p>
            <a:pPr algn="l">
              <a:lnSpc>
                <a:spcPts val="5399"/>
              </a:lnSpc>
            </a:pPr>
            <a:r>
              <a:rPr lang="en-US" sz="4999" spc="74">
                <a:solidFill>
                  <a:schemeClr val="accent6">
                    <a:lumMod val="50000"/>
                  </a:schemeClr>
                </a:solidFill>
                <a:latin typeface="Roboto Bold"/>
              </a:rPr>
              <a:t>Learning Objectives</a:t>
            </a:r>
          </a:p>
        </p:txBody>
      </p:sp>
      <p:pic>
        <p:nvPicPr>
          <p:cNvPr id="13" name="Picture 4">
            <a:extLst>
              <a:ext uri="{FF2B5EF4-FFF2-40B4-BE49-F238E27FC236}">
                <a16:creationId xmlns:a16="http://schemas.microsoft.com/office/drawing/2014/main" id="{2AAA4ABF-910C-FA7A-2F29-DC0D084B2E42}"/>
              </a:ext>
            </a:extLst>
          </p:cNvPr>
          <p:cNvPicPr>
            <a:picLocks noChangeAspect="1"/>
          </p:cNvPicPr>
          <p:nvPr/>
        </p:nvPicPr>
        <p:blipFill>
          <a:blip r:embed="rId3"/>
          <a:srcRect t="43732" b="37071"/>
          <a:stretch>
            <a:fillRect/>
          </a:stretch>
        </p:blipFill>
        <p:spPr>
          <a:xfrm>
            <a:off x="10449837" y="9258300"/>
            <a:ext cx="7833304" cy="1395854"/>
          </a:xfrm>
          <a:prstGeom prst="rect">
            <a:avLst/>
          </a:prstGeom>
        </p:spPr>
      </p:pic>
      <p:pic>
        <p:nvPicPr>
          <p:cNvPr id="15" name="Picture 3">
            <a:extLst>
              <a:ext uri="{FF2B5EF4-FFF2-40B4-BE49-F238E27FC236}">
                <a16:creationId xmlns:a16="http://schemas.microsoft.com/office/drawing/2014/main" id="{ADCFA29F-4032-6853-7E51-04714BC1BB01}"/>
              </a:ext>
            </a:extLst>
          </p:cNvPr>
          <p:cNvPicPr>
            <a:picLocks noChangeAspect="1"/>
          </p:cNvPicPr>
          <p:nvPr/>
        </p:nvPicPr>
        <p:blipFill>
          <a:blip r:embed="rId3"/>
          <a:srcRect t="43465" b="38192"/>
          <a:stretch>
            <a:fillRect/>
          </a:stretch>
        </p:blipFill>
        <p:spPr>
          <a:xfrm>
            <a:off x="0" y="9258300"/>
            <a:ext cx="7603120" cy="1394568"/>
          </a:xfrm>
          <a:prstGeom prst="rect">
            <a:avLst/>
          </a:prstGeom>
        </p:spPr>
      </p:pic>
      <p:pic>
        <p:nvPicPr>
          <p:cNvPr id="17" name="Picture 4">
            <a:extLst>
              <a:ext uri="{FF2B5EF4-FFF2-40B4-BE49-F238E27FC236}">
                <a16:creationId xmlns:a16="http://schemas.microsoft.com/office/drawing/2014/main" id="{56558031-9A49-4F22-1152-898DA72338E6}"/>
              </a:ext>
            </a:extLst>
          </p:cNvPr>
          <p:cNvPicPr>
            <a:picLocks noChangeAspect="1"/>
          </p:cNvPicPr>
          <p:nvPr/>
        </p:nvPicPr>
        <p:blipFill>
          <a:blip r:embed="rId3"/>
          <a:srcRect t="43732" b="37071"/>
          <a:stretch>
            <a:fillRect/>
          </a:stretch>
        </p:blipFill>
        <p:spPr>
          <a:xfrm>
            <a:off x="7603120" y="9258300"/>
            <a:ext cx="7833304" cy="1395854"/>
          </a:xfrm>
          <a:prstGeom prst="rect">
            <a:avLst/>
          </a:prstGeom>
        </p:spPr>
      </p:pic>
      <p:sp>
        <p:nvSpPr>
          <p:cNvPr id="19" name="TextBox 13">
            <a:extLst>
              <a:ext uri="{FF2B5EF4-FFF2-40B4-BE49-F238E27FC236}">
                <a16:creationId xmlns:a16="http://schemas.microsoft.com/office/drawing/2014/main" id="{71206474-339B-445E-3EC1-B9D195A1CAEB}"/>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1" name="TextBox 14">
            <a:extLst>
              <a:ext uri="{FF2B5EF4-FFF2-40B4-BE49-F238E27FC236}">
                <a16:creationId xmlns:a16="http://schemas.microsoft.com/office/drawing/2014/main" id="{3A1FE7BB-4F29-1D43-1F08-DF47FD204BE4}"/>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6" name="TextBox 7">
            <a:extLst>
              <a:ext uri="{FF2B5EF4-FFF2-40B4-BE49-F238E27FC236}">
                <a16:creationId xmlns:a16="http://schemas.microsoft.com/office/drawing/2014/main" id="{155D41A2-5582-DC73-633C-1EDA0294A9B6}"/>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7" name="TextBox 8">
            <a:extLst>
              <a:ext uri="{FF2B5EF4-FFF2-40B4-BE49-F238E27FC236}">
                <a16:creationId xmlns:a16="http://schemas.microsoft.com/office/drawing/2014/main" id="{DEDE50F6-8ECA-AD9B-A917-8ECE9BF74477}"/>
              </a:ext>
            </a:extLst>
          </p:cNvPr>
          <p:cNvSpPr txBox="1"/>
          <p:nvPr/>
        </p:nvSpPr>
        <p:spPr>
          <a:xfrm>
            <a:off x="673100" y="7612619"/>
            <a:ext cx="9602161" cy="1000274"/>
          </a:xfrm>
          <a:prstGeom prst="rect">
            <a:avLst/>
          </a:prstGeom>
        </p:spPr>
        <p:txBody>
          <a:bodyPr lIns="0" tIns="0" rIns="0" bIns="0" rtlCol="0" anchor="t">
            <a:spAutoFit/>
          </a:bodyPr>
          <a:lstStyle/>
          <a:p>
            <a:pPr algn="l">
              <a:lnSpc>
                <a:spcPts val="2592"/>
              </a:lnSpc>
            </a:pPr>
            <a:r>
              <a:rPr lang="en-US" sz="2400">
                <a:solidFill>
                  <a:schemeClr val="accent6">
                    <a:lumMod val="75000"/>
                  </a:schemeClr>
                </a:solidFill>
                <a:latin typeface="Roboto"/>
              </a:rPr>
              <a:t>___________________________________________</a:t>
            </a:r>
          </a:p>
          <a:p>
            <a:pPr algn="l">
              <a:lnSpc>
                <a:spcPts val="2592"/>
              </a:lnSpc>
            </a:pPr>
            <a:r>
              <a:rPr lang="en-US" sz="2400" spc="35">
                <a:solidFill>
                  <a:schemeClr val="accent6">
                    <a:lumMod val="75000"/>
                  </a:schemeClr>
                </a:solidFill>
                <a:latin typeface="Roboto"/>
              </a:rPr>
              <a:t>Questions related to specific materials, methods, and services will be addressed at the conclusion of this presentation.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2AAA4ABF-910C-FA7A-2F29-DC0D084B2E42}"/>
              </a:ext>
            </a:extLst>
          </p:cNvPr>
          <p:cNvPicPr>
            <a:picLocks noChangeAspect="1"/>
          </p:cNvPicPr>
          <p:nvPr/>
        </p:nvPicPr>
        <p:blipFill>
          <a:blip r:embed="rId2"/>
          <a:srcRect t="43732" b="37071"/>
          <a:stretch>
            <a:fillRect/>
          </a:stretch>
        </p:blipFill>
        <p:spPr>
          <a:xfrm>
            <a:off x="10449837" y="9258300"/>
            <a:ext cx="7833304" cy="1395854"/>
          </a:xfrm>
          <a:prstGeom prst="rect">
            <a:avLst/>
          </a:prstGeom>
        </p:spPr>
      </p:pic>
      <p:pic>
        <p:nvPicPr>
          <p:cNvPr id="15" name="Picture 3">
            <a:extLst>
              <a:ext uri="{FF2B5EF4-FFF2-40B4-BE49-F238E27FC236}">
                <a16:creationId xmlns:a16="http://schemas.microsoft.com/office/drawing/2014/main" id="{ADCFA29F-4032-6853-7E51-04714BC1BB01}"/>
              </a:ext>
            </a:extLst>
          </p:cNvPr>
          <p:cNvPicPr>
            <a:picLocks noChangeAspect="1"/>
          </p:cNvPicPr>
          <p:nvPr/>
        </p:nvPicPr>
        <p:blipFill>
          <a:blip r:embed="rId2"/>
          <a:srcRect t="43465" b="38192"/>
          <a:stretch>
            <a:fillRect/>
          </a:stretch>
        </p:blipFill>
        <p:spPr>
          <a:xfrm>
            <a:off x="0" y="9258300"/>
            <a:ext cx="7603120" cy="1394568"/>
          </a:xfrm>
          <a:prstGeom prst="rect">
            <a:avLst/>
          </a:prstGeom>
        </p:spPr>
      </p:pic>
      <p:pic>
        <p:nvPicPr>
          <p:cNvPr id="17" name="Picture 4">
            <a:extLst>
              <a:ext uri="{FF2B5EF4-FFF2-40B4-BE49-F238E27FC236}">
                <a16:creationId xmlns:a16="http://schemas.microsoft.com/office/drawing/2014/main" id="{56558031-9A49-4F22-1152-898DA72338E6}"/>
              </a:ext>
            </a:extLst>
          </p:cNvPr>
          <p:cNvPicPr>
            <a:picLocks noChangeAspect="1"/>
          </p:cNvPicPr>
          <p:nvPr/>
        </p:nvPicPr>
        <p:blipFill>
          <a:blip r:embed="rId2"/>
          <a:srcRect t="43732" b="37071"/>
          <a:stretch>
            <a:fillRect/>
          </a:stretch>
        </p:blipFill>
        <p:spPr>
          <a:xfrm>
            <a:off x="7603120" y="9258300"/>
            <a:ext cx="7833304" cy="1395854"/>
          </a:xfrm>
          <a:prstGeom prst="rect">
            <a:avLst/>
          </a:prstGeom>
        </p:spPr>
      </p:pic>
      <p:sp>
        <p:nvSpPr>
          <p:cNvPr id="19" name="TextBox 13">
            <a:extLst>
              <a:ext uri="{FF2B5EF4-FFF2-40B4-BE49-F238E27FC236}">
                <a16:creationId xmlns:a16="http://schemas.microsoft.com/office/drawing/2014/main" id="{71206474-339B-445E-3EC1-B9D195A1CAEB}"/>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1" name="TextBox 14">
            <a:extLst>
              <a:ext uri="{FF2B5EF4-FFF2-40B4-BE49-F238E27FC236}">
                <a16:creationId xmlns:a16="http://schemas.microsoft.com/office/drawing/2014/main" id="{3A1FE7BB-4F29-1D43-1F08-DF47FD204BE4}"/>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6" name="TextBox 7">
            <a:extLst>
              <a:ext uri="{FF2B5EF4-FFF2-40B4-BE49-F238E27FC236}">
                <a16:creationId xmlns:a16="http://schemas.microsoft.com/office/drawing/2014/main" id="{155D41A2-5582-DC73-633C-1EDA0294A9B6}"/>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23" name="TextBox 2">
            <a:extLst>
              <a:ext uri="{FF2B5EF4-FFF2-40B4-BE49-F238E27FC236}">
                <a16:creationId xmlns:a16="http://schemas.microsoft.com/office/drawing/2014/main" id="{62D220D1-2663-C449-0BFE-6AB8C246852B}"/>
              </a:ext>
            </a:extLst>
          </p:cNvPr>
          <p:cNvSpPr txBox="1"/>
          <p:nvPr/>
        </p:nvSpPr>
        <p:spPr>
          <a:xfrm>
            <a:off x="940123" y="532646"/>
            <a:ext cx="12910348" cy="692497"/>
          </a:xfrm>
          <a:prstGeom prst="rect">
            <a:avLst/>
          </a:prstGeom>
        </p:spPr>
        <p:txBody>
          <a:bodyPr wrap="square" lIns="0" tIns="0" rIns="0" bIns="0" rtlCol="0" anchor="t">
            <a:spAutoFit/>
          </a:bodyPr>
          <a:lstStyle/>
          <a:p>
            <a:pPr algn="l">
              <a:lnSpc>
                <a:spcPts val="5399"/>
              </a:lnSpc>
            </a:pPr>
            <a:r>
              <a:rPr lang="en-US" sz="4999" spc="74">
                <a:solidFill>
                  <a:schemeClr val="accent6">
                    <a:lumMod val="50000"/>
                  </a:schemeClr>
                </a:solidFill>
                <a:latin typeface="Roboto Bold"/>
              </a:rPr>
              <a:t>Step 2: Run Dynamo Scripts</a:t>
            </a:r>
          </a:p>
        </p:txBody>
      </p:sp>
      <p:sp>
        <p:nvSpPr>
          <p:cNvPr id="2" name="TextBox 1">
            <a:extLst>
              <a:ext uri="{FF2B5EF4-FFF2-40B4-BE49-F238E27FC236}">
                <a16:creationId xmlns:a16="http://schemas.microsoft.com/office/drawing/2014/main" id="{FD5D4D84-0B43-E356-E290-F7F18B7C4C70}"/>
              </a:ext>
            </a:extLst>
          </p:cNvPr>
          <p:cNvSpPr txBox="1"/>
          <p:nvPr/>
        </p:nvSpPr>
        <p:spPr>
          <a:xfrm>
            <a:off x="1055594" y="1658433"/>
            <a:ext cx="12203206" cy="2583849"/>
          </a:xfrm>
          <a:prstGeom prst="rect">
            <a:avLst/>
          </a:prstGeom>
        </p:spPr>
        <p:txBody>
          <a:bodyPr wrap="square" lIns="0" tIns="0" rIns="0" bIns="0" rtlCol="0" anchor="t">
            <a:spAutoFit/>
          </a:bodyPr>
          <a:lstStyle/>
          <a:p>
            <a:pPr marR="0">
              <a:lnSpc>
                <a:spcPct val="120000"/>
              </a:lnSpc>
              <a:spcBef>
                <a:spcPts val="0"/>
              </a:spcBef>
              <a:spcAft>
                <a:spcPts val="800"/>
              </a:spcAft>
            </a:pPr>
            <a:r>
              <a:rPr lang="en-GB" sz="2400" b="1"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Goal</a:t>
            </a: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a:t>
            </a:r>
          </a:p>
          <a:p>
            <a:pPr marL="342900" marR="0" indent="-342900">
              <a:lnSpc>
                <a:spcPct val="120000"/>
              </a:lnSpc>
              <a:spcBef>
                <a:spcPts val="0"/>
              </a:spcBef>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Use your own model or our sample Revit 2021 model, </a:t>
            </a:r>
            <a:r>
              <a:rPr lang="en-GB" sz="2400" b="1" dirty="0" err="1">
                <a:solidFill>
                  <a:schemeClr val="accent6"/>
                </a:solidFill>
                <a:latin typeface="Century Gothic" panose="020B0502020202020204" pitchFamily="34" charset="0"/>
                <a:ea typeface="Calibri" panose="020F0502020204030204" pitchFamily="34" charset="0"/>
                <a:cs typeface="Times New Roman" panose="02020603050405020304" pitchFamily="18" charset="0"/>
              </a:rPr>
              <a:t>Central_With</a:t>
            </a:r>
            <a:r>
              <a:rPr lang="en-GB" sz="2400" b="1" dirty="0">
                <a:solidFill>
                  <a:schemeClr val="accent6"/>
                </a:solidFill>
                <a:latin typeface="Century Gothic" panose="020B0502020202020204" pitchFamily="34" charset="0"/>
                <a:ea typeface="Calibri" panose="020F0502020204030204" pitchFamily="34" charset="0"/>
                <a:cs typeface="Times New Roman" panose="02020603050405020304" pitchFamily="18" charset="0"/>
              </a:rPr>
              <a:t> </a:t>
            </a:r>
            <a:r>
              <a:rPr lang="en-GB" sz="2400" b="1" dirty="0" err="1">
                <a:solidFill>
                  <a:schemeClr val="accent6"/>
                </a:solidFill>
                <a:latin typeface="Century Gothic" panose="020B0502020202020204" pitchFamily="34" charset="0"/>
                <a:ea typeface="Calibri" panose="020F0502020204030204" pitchFamily="34" charset="0"/>
                <a:cs typeface="Times New Roman" panose="02020603050405020304" pitchFamily="18" charset="0"/>
              </a:rPr>
              <a:t>issues.rvt</a:t>
            </a:r>
            <a:endParaRPr lang="en-GB" sz="2400" b="1" dirty="0">
              <a:solidFill>
                <a:schemeClr val="accent6"/>
              </a:solidFill>
              <a:latin typeface="Century Gothic" panose="020B0502020202020204" pitchFamily="34" charset="0"/>
              <a:ea typeface="Calibri" panose="020F0502020204030204" pitchFamily="34" charset="0"/>
              <a:cs typeface="Times New Roman" panose="02020603050405020304" pitchFamily="18" charset="0"/>
            </a:endParaRPr>
          </a:p>
          <a:p>
            <a:pPr marL="342900" marR="0" indent="-342900">
              <a:lnSpc>
                <a:spcPct val="120000"/>
              </a:lnSpc>
              <a:spcBef>
                <a:spcPts val="0"/>
              </a:spcBef>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Run all 5 Dynamo scripts on your model using Dynamo Player</a:t>
            </a:r>
          </a:p>
          <a:p>
            <a:pPr marL="342900" marR="0" indent="-342900">
              <a:lnSpc>
                <a:spcPct val="120000"/>
              </a:lnSpc>
              <a:spcBef>
                <a:spcPts val="0"/>
              </a:spcBef>
              <a:spcAft>
                <a:spcPts val="800"/>
              </a:spcAft>
              <a:buFont typeface="Arial" panose="020B0604020202020204" pitchFamily="34" charset="0"/>
              <a:buChar char="•"/>
            </a:pPr>
            <a:r>
              <a:rPr lang="en-GB" sz="24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Model is modified version of a sample Autodesk model</a:t>
            </a:r>
          </a:p>
          <a:p>
            <a:pPr marL="342900" marR="0" indent="-342900">
              <a:lnSpc>
                <a:spcPct val="120000"/>
              </a:lnSpc>
              <a:spcBef>
                <a:spcPts val="0"/>
              </a:spcBef>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Larger models take more time; please be patient!</a:t>
            </a:r>
            <a:endParaRPr lang="en-GB" sz="24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4B7D69A5-0D7F-7446-DCE0-925CEAAE1C36}"/>
              </a:ext>
            </a:extLst>
          </p:cNvPr>
          <p:cNvPicPr>
            <a:picLocks noChangeAspect="1"/>
          </p:cNvPicPr>
          <p:nvPr/>
        </p:nvPicPr>
        <p:blipFill rotWithShape="1">
          <a:blip r:embed="rId3"/>
          <a:srcRect l="6879" t="6864" b="900"/>
          <a:stretch/>
        </p:blipFill>
        <p:spPr>
          <a:xfrm>
            <a:off x="12940506" y="3147864"/>
            <a:ext cx="3086414" cy="4816894"/>
          </a:xfrm>
          <a:prstGeom prst="rect">
            <a:avLst/>
          </a:prstGeom>
        </p:spPr>
      </p:pic>
      <p:sp>
        <p:nvSpPr>
          <p:cNvPr id="7" name="TextBox 6">
            <a:extLst>
              <a:ext uri="{FF2B5EF4-FFF2-40B4-BE49-F238E27FC236}">
                <a16:creationId xmlns:a16="http://schemas.microsoft.com/office/drawing/2014/main" id="{8C39EA51-EB62-FAC9-788A-5CC179216967}"/>
              </a:ext>
            </a:extLst>
          </p:cNvPr>
          <p:cNvSpPr txBox="1"/>
          <p:nvPr/>
        </p:nvSpPr>
        <p:spPr>
          <a:xfrm>
            <a:off x="1749996" y="7964758"/>
            <a:ext cx="6166054" cy="703013"/>
          </a:xfrm>
          <a:prstGeom prst="rect">
            <a:avLst/>
          </a:prstGeom>
        </p:spPr>
        <p:txBody>
          <a:bodyPr wrap="square" lIns="0" tIns="0" rIns="0" bIns="0" rtlCol="0" anchor="t">
            <a:spAutoFit/>
          </a:bodyPr>
          <a:lstStyle/>
          <a:p>
            <a:pPr marR="0" algn="ctr">
              <a:lnSpc>
                <a:spcPct val="120000"/>
              </a:lnSpc>
              <a:spcBef>
                <a:spcPts val="0"/>
              </a:spcBef>
              <a:spcAft>
                <a:spcPts val="800"/>
              </a:spcAft>
            </a:pPr>
            <a:r>
              <a:rPr lang="en-GB" sz="2000" b="1">
                <a:solidFill>
                  <a:srgbClr val="000000"/>
                </a:solidFill>
                <a:latin typeface="Century Gothic" panose="020B0502020202020204" pitchFamily="34" charset="0"/>
                <a:ea typeface="Calibri" panose="020F0502020204030204" pitchFamily="34" charset="0"/>
                <a:cs typeface="Times New Roman" panose="02020603050405020304" pitchFamily="18" charset="0"/>
              </a:rPr>
              <a:t>5 Dynamo Scripts are located within Repo:</a:t>
            </a:r>
            <a:br>
              <a:rPr lang="en-GB" sz="2000" b="1">
                <a:solidFill>
                  <a:srgbClr val="000000"/>
                </a:solidFill>
                <a:latin typeface="Century Gothic" panose="020B0502020202020204" pitchFamily="34" charset="0"/>
                <a:ea typeface="Calibri" panose="020F0502020204030204" pitchFamily="34" charset="0"/>
                <a:cs typeface="Times New Roman" panose="02020603050405020304" pitchFamily="18" charset="0"/>
              </a:rPr>
            </a:br>
            <a:r>
              <a:rPr lang="en-GB" sz="2000" b="1">
                <a:solidFill>
                  <a:schemeClr val="accent6"/>
                </a:solidFill>
                <a:latin typeface="Century Gothic" panose="020B0502020202020204" pitchFamily="34" charset="0"/>
                <a:ea typeface="Calibri" panose="020F0502020204030204" pitchFamily="34" charset="0"/>
                <a:cs typeface="Times New Roman" panose="02020603050405020304" pitchFamily="18" charset="0"/>
              </a:rPr>
              <a:t>…\DBWA Demonstration Files\Dynamo Scripts</a:t>
            </a:r>
            <a:endParaRPr lang="en-GB" sz="2000">
              <a:solidFill>
                <a:schemeClr val="accent6"/>
              </a:solidFill>
              <a:effectLst/>
              <a:latin typeface="Century Gothic" panose="020B0502020202020204" pitchFamily="34" charset="0"/>
              <a:ea typeface="Calibri" panose="020F0502020204030204" pitchFamily="34" charset="0"/>
              <a:cs typeface="Times New Roman" panose="02020603050405020304" pitchFamily="18" charset="0"/>
            </a:endParaRPr>
          </a:p>
        </p:txBody>
      </p:sp>
      <p:pic>
        <p:nvPicPr>
          <p:cNvPr id="14" name="Picture 13">
            <a:extLst>
              <a:ext uri="{FF2B5EF4-FFF2-40B4-BE49-F238E27FC236}">
                <a16:creationId xmlns:a16="http://schemas.microsoft.com/office/drawing/2014/main" id="{7F0C42C8-8E3D-C18F-0B9D-26FCD366809B}"/>
              </a:ext>
            </a:extLst>
          </p:cNvPr>
          <p:cNvPicPr>
            <a:picLocks noChangeAspect="1"/>
          </p:cNvPicPr>
          <p:nvPr/>
        </p:nvPicPr>
        <p:blipFill rotWithShape="1">
          <a:blip r:embed="rId4"/>
          <a:srcRect t="2193" r="22464" b="41794"/>
          <a:stretch/>
        </p:blipFill>
        <p:spPr>
          <a:xfrm>
            <a:off x="3233232" y="5647765"/>
            <a:ext cx="3932688" cy="1953218"/>
          </a:xfrm>
          <a:prstGeom prst="rect">
            <a:avLst/>
          </a:prstGeom>
        </p:spPr>
      </p:pic>
      <p:sp>
        <p:nvSpPr>
          <p:cNvPr id="16" name="Arrow: Right 15">
            <a:extLst>
              <a:ext uri="{FF2B5EF4-FFF2-40B4-BE49-F238E27FC236}">
                <a16:creationId xmlns:a16="http://schemas.microsoft.com/office/drawing/2014/main" id="{65413172-07E6-6D36-583E-B9E14F318A2F}"/>
              </a:ext>
            </a:extLst>
          </p:cNvPr>
          <p:cNvSpPr/>
          <p:nvPr/>
        </p:nvSpPr>
        <p:spPr>
          <a:xfrm>
            <a:off x="7607311" y="6316463"/>
            <a:ext cx="4340892" cy="39824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A45EBEA-7A5A-73C6-1878-8F86FEC00EDF}"/>
              </a:ext>
            </a:extLst>
          </p:cNvPr>
          <p:cNvSpPr txBox="1"/>
          <p:nvPr/>
        </p:nvSpPr>
        <p:spPr>
          <a:xfrm>
            <a:off x="12429423" y="8052555"/>
            <a:ext cx="4108581" cy="642982"/>
          </a:xfrm>
          <a:prstGeom prst="rect">
            <a:avLst/>
          </a:prstGeom>
        </p:spPr>
        <p:txBody>
          <a:bodyPr wrap="square" lIns="0" tIns="0" rIns="0" bIns="0" rtlCol="0" anchor="t">
            <a:spAutoFit/>
          </a:bodyPr>
          <a:lstStyle/>
          <a:p>
            <a:pPr marR="0" algn="ctr">
              <a:lnSpc>
                <a:spcPct val="120000"/>
              </a:lnSpc>
              <a:spcBef>
                <a:spcPts val="0"/>
              </a:spcBef>
              <a:spcAft>
                <a:spcPts val="800"/>
              </a:spcAft>
            </a:pPr>
            <a:r>
              <a:rPr lang="en-GB" sz="2000" b="1">
                <a:solidFill>
                  <a:schemeClr val="accent6"/>
                </a:solidFill>
                <a:latin typeface="Century Gothic" panose="020B0502020202020204" pitchFamily="34" charset="0"/>
                <a:ea typeface="Calibri" panose="020F0502020204030204" pitchFamily="34" charset="0"/>
                <a:cs typeface="Times New Roman" panose="02020603050405020304" pitchFamily="18" charset="0"/>
              </a:rPr>
              <a:t>Running Dynamo Scripts should result in creation of 18 JSON files</a:t>
            </a:r>
            <a:endParaRPr lang="en-GB" sz="2000">
              <a:solidFill>
                <a:schemeClr val="accent6"/>
              </a:solidFill>
              <a:effectLst/>
              <a:latin typeface="Century Gothic" panose="020B0502020202020204" pitchFamily="34" charset="0"/>
              <a:ea typeface="Calibri" panose="020F0502020204030204" pitchFamily="34" charset="0"/>
              <a:cs typeface="Times New Roman" panose="02020603050405020304" pitchFamily="18" charset="0"/>
            </a:endParaRPr>
          </a:p>
        </p:txBody>
      </p:sp>
      <p:pic>
        <p:nvPicPr>
          <p:cNvPr id="24" name="Picture 23">
            <a:extLst>
              <a:ext uri="{FF2B5EF4-FFF2-40B4-BE49-F238E27FC236}">
                <a16:creationId xmlns:a16="http://schemas.microsoft.com/office/drawing/2014/main" id="{19BCDCB7-47BC-4338-E9DB-6EB3E708D2FC}"/>
              </a:ext>
            </a:extLst>
          </p:cNvPr>
          <p:cNvPicPr>
            <a:picLocks noChangeAspect="1"/>
          </p:cNvPicPr>
          <p:nvPr/>
        </p:nvPicPr>
        <p:blipFill rotWithShape="1">
          <a:blip r:embed="rId5"/>
          <a:srcRect t="80056" r="19869" b="4639"/>
          <a:stretch/>
        </p:blipFill>
        <p:spPr>
          <a:xfrm>
            <a:off x="4172581" y="4843127"/>
            <a:ext cx="2231847" cy="359229"/>
          </a:xfrm>
          <a:prstGeom prst="rect">
            <a:avLst/>
          </a:prstGeom>
        </p:spPr>
      </p:pic>
      <p:sp>
        <p:nvSpPr>
          <p:cNvPr id="4" name="Arrow: Pentagon 3">
            <a:hlinkClick r:id="rId6" action="ppaction://hlinksldjump" highlightClick="1"/>
            <a:extLst>
              <a:ext uri="{FF2B5EF4-FFF2-40B4-BE49-F238E27FC236}">
                <a16:creationId xmlns:a16="http://schemas.microsoft.com/office/drawing/2014/main" id="{79132B89-C610-A4EE-8A53-82822E1AF59C}"/>
              </a:ext>
            </a:extLst>
          </p:cNvPr>
          <p:cNvSpPr/>
          <p:nvPr/>
        </p:nvSpPr>
        <p:spPr>
          <a:xfrm>
            <a:off x="0" y="0"/>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0</a:t>
            </a:r>
          </a:p>
        </p:txBody>
      </p:sp>
      <p:sp>
        <p:nvSpPr>
          <p:cNvPr id="8" name="Arrow: Pentagon 7">
            <a:hlinkClick r:id="rId7" action="ppaction://hlinksldjump" highlightClick="1"/>
            <a:extLst>
              <a:ext uri="{FF2B5EF4-FFF2-40B4-BE49-F238E27FC236}">
                <a16:creationId xmlns:a16="http://schemas.microsoft.com/office/drawing/2014/main" id="{0E2FB0D9-A06E-8045-0462-3F748CB5E3F4}"/>
              </a:ext>
            </a:extLst>
          </p:cNvPr>
          <p:cNvSpPr/>
          <p:nvPr/>
        </p:nvSpPr>
        <p:spPr>
          <a:xfrm>
            <a:off x="0" y="488711"/>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1</a:t>
            </a:r>
          </a:p>
        </p:txBody>
      </p:sp>
      <p:sp>
        <p:nvSpPr>
          <p:cNvPr id="9" name="Arrow: Pentagon 8">
            <a:hlinkClick r:id="rId8" action="ppaction://hlinksldjump" highlightClick="1"/>
            <a:extLst>
              <a:ext uri="{FF2B5EF4-FFF2-40B4-BE49-F238E27FC236}">
                <a16:creationId xmlns:a16="http://schemas.microsoft.com/office/drawing/2014/main" id="{FC69ADD0-1AB4-8903-99CE-1B965A082C46}"/>
              </a:ext>
            </a:extLst>
          </p:cNvPr>
          <p:cNvSpPr/>
          <p:nvPr/>
        </p:nvSpPr>
        <p:spPr>
          <a:xfrm>
            <a:off x="0" y="1466133"/>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3</a:t>
            </a:r>
          </a:p>
        </p:txBody>
      </p:sp>
      <p:sp>
        <p:nvSpPr>
          <p:cNvPr id="10" name="Arrow: Pentagon 9">
            <a:hlinkClick r:id="rId9" action="ppaction://hlinksldjump" highlightClick="1"/>
            <a:extLst>
              <a:ext uri="{FF2B5EF4-FFF2-40B4-BE49-F238E27FC236}">
                <a16:creationId xmlns:a16="http://schemas.microsoft.com/office/drawing/2014/main" id="{28B64E74-EC10-A445-1C69-6884E09976DB}"/>
              </a:ext>
            </a:extLst>
          </p:cNvPr>
          <p:cNvSpPr/>
          <p:nvPr/>
        </p:nvSpPr>
        <p:spPr>
          <a:xfrm>
            <a:off x="0" y="977422"/>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a:t>
            </a:r>
          </a:p>
        </p:txBody>
      </p:sp>
      <p:sp>
        <p:nvSpPr>
          <p:cNvPr id="11" name="Arrow: Pentagon 10">
            <a:hlinkClick r:id="rId10" action="ppaction://hlinksldjump" highlightClick="1"/>
            <a:extLst>
              <a:ext uri="{FF2B5EF4-FFF2-40B4-BE49-F238E27FC236}">
                <a16:creationId xmlns:a16="http://schemas.microsoft.com/office/drawing/2014/main" id="{4DBD74D0-B7C3-F362-6E54-B133548D387F}"/>
              </a:ext>
            </a:extLst>
          </p:cNvPr>
          <p:cNvSpPr/>
          <p:nvPr/>
        </p:nvSpPr>
        <p:spPr>
          <a:xfrm>
            <a:off x="0" y="2443555"/>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sp>
        <p:nvSpPr>
          <p:cNvPr id="12" name="Arrow: Pentagon 11">
            <a:hlinkClick r:id="rId11" action="ppaction://hlinksldjump" highlightClick="1"/>
            <a:extLst>
              <a:ext uri="{FF2B5EF4-FFF2-40B4-BE49-F238E27FC236}">
                <a16:creationId xmlns:a16="http://schemas.microsoft.com/office/drawing/2014/main" id="{96A33DF8-17AF-5517-37EC-6279A15B58D7}"/>
              </a:ext>
            </a:extLst>
          </p:cNvPr>
          <p:cNvSpPr/>
          <p:nvPr/>
        </p:nvSpPr>
        <p:spPr>
          <a:xfrm>
            <a:off x="0" y="1954844"/>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11408130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2AAA4ABF-910C-FA7A-2F29-DC0D084B2E42}"/>
              </a:ext>
            </a:extLst>
          </p:cNvPr>
          <p:cNvPicPr>
            <a:picLocks noChangeAspect="1"/>
          </p:cNvPicPr>
          <p:nvPr/>
        </p:nvPicPr>
        <p:blipFill>
          <a:blip r:embed="rId2"/>
          <a:srcRect t="43732" b="37071"/>
          <a:stretch>
            <a:fillRect/>
          </a:stretch>
        </p:blipFill>
        <p:spPr>
          <a:xfrm>
            <a:off x="10449837" y="9258300"/>
            <a:ext cx="7833304" cy="1395854"/>
          </a:xfrm>
          <a:prstGeom prst="rect">
            <a:avLst/>
          </a:prstGeom>
        </p:spPr>
      </p:pic>
      <p:pic>
        <p:nvPicPr>
          <p:cNvPr id="15" name="Picture 3">
            <a:extLst>
              <a:ext uri="{FF2B5EF4-FFF2-40B4-BE49-F238E27FC236}">
                <a16:creationId xmlns:a16="http://schemas.microsoft.com/office/drawing/2014/main" id="{ADCFA29F-4032-6853-7E51-04714BC1BB01}"/>
              </a:ext>
            </a:extLst>
          </p:cNvPr>
          <p:cNvPicPr>
            <a:picLocks noChangeAspect="1"/>
          </p:cNvPicPr>
          <p:nvPr/>
        </p:nvPicPr>
        <p:blipFill>
          <a:blip r:embed="rId2"/>
          <a:srcRect t="43465" b="38192"/>
          <a:stretch>
            <a:fillRect/>
          </a:stretch>
        </p:blipFill>
        <p:spPr>
          <a:xfrm>
            <a:off x="0" y="9258300"/>
            <a:ext cx="7603120" cy="1394568"/>
          </a:xfrm>
          <a:prstGeom prst="rect">
            <a:avLst/>
          </a:prstGeom>
        </p:spPr>
      </p:pic>
      <p:pic>
        <p:nvPicPr>
          <p:cNvPr id="17" name="Picture 4">
            <a:extLst>
              <a:ext uri="{FF2B5EF4-FFF2-40B4-BE49-F238E27FC236}">
                <a16:creationId xmlns:a16="http://schemas.microsoft.com/office/drawing/2014/main" id="{56558031-9A49-4F22-1152-898DA72338E6}"/>
              </a:ext>
            </a:extLst>
          </p:cNvPr>
          <p:cNvPicPr>
            <a:picLocks noChangeAspect="1"/>
          </p:cNvPicPr>
          <p:nvPr/>
        </p:nvPicPr>
        <p:blipFill>
          <a:blip r:embed="rId2"/>
          <a:srcRect t="43732" b="37071"/>
          <a:stretch>
            <a:fillRect/>
          </a:stretch>
        </p:blipFill>
        <p:spPr>
          <a:xfrm>
            <a:off x="7603120" y="9258300"/>
            <a:ext cx="7833304" cy="1395854"/>
          </a:xfrm>
          <a:prstGeom prst="rect">
            <a:avLst/>
          </a:prstGeom>
        </p:spPr>
      </p:pic>
      <p:sp>
        <p:nvSpPr>
          <p:cNvPr id="19" name="TextBox 13">
            <a:extLst>
              <a:ext uri="{FF2B5EF4-FFF2-40B4-BE49-F238E27FC236}">
                <a16:creationId xmlns:a16="http://schemas.microsoft.com/office/drawing/2014/main" id="{71206474-339B-445E-3EC1-B9D195A1CAEB}"/>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1" name="TextBox 14">
            <a:extLst>
              <a:ext uri="{FF2B5EF4-FFF2-40B4-BE49-F238E27FC236}">
                <a16:creationId xmlns:a16="http://schemas.microsoft.com/office/drawing/2014/main" id="{3A1FE7BB-4F29-1D43-1F08-DF47FD204BE4}"/>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6" name="TextBox 7">
            <a:extLst>
              <a:ext uri="{FF2B5EF4-FFF2-40B4-BE49-F238E27FC236}">
                <a16:creationId xmlns:a16="http://schemas.microsoft.com/office/drawing/2014/main" id="{155D41A2-5582-DC73-633C-1EDA0294A9B6}"/>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4" name="TextBox 2">
            <a:extLst>
              <a:ext uri="{FF2B5EF4-FFF2-40B4-BE49-F238E27FC236}">
                <a16:creationId xmlns:a16="http://schemas.microsoft.com/office/drawing/2014/main" id="{3993DA6C-6E2E-5E75-943C-65EA550FEA66}"/>
              </a:ext>
            </a:extLst>
          </p:cNvPr>
          <p:cNvSpPr txBox="1"/>
          <p:nvPr/>
        </p:nvSpPr>
        <p:spPr>
          <a:xfrm>
            <a:off x="940123" y="532646"/>
            <a:ext cx="13552391" cy="692497"/>
          </a:xfrm>
          <a:prstGeom prst="rect">
            <a:avLst/>
          </a:prstGeom>
        </p:spPr>
        <p:txBody>
          <a:bodyPr wrap="square" lIns="0" tIns="0" rIns="0" bIns="0" rtlCol="0" anchor="t">
            <a:spAutoFit/>
          </a:bodyPr>
          <a:lstStyle/>
          <a:p>
            <a:pPr algn="l">
              <a:lnSpc>
                <a:spcPts val="5399"/>
              </a:lnSpc>
            </a:pPr>
            <a:r>
              <a:rPr lang="en-US" sz="4999" spc="74" dirty="0">
                <a:solidFill>
                  <a:schemeClr val="accent6">
                    <a:lumMod val="50000"/>
                  </a:schemeClr>
                </a:solidFill>
                <a:latin typeface="Roboto Bold"/>
              </a:rPr>
              <a:t>Step 2: Collect JSON Outputs</a:t>
            </a:r>
          </a:p>
        </p:txBody>
      </p:sp>
      <p:sp>
        <p:nvSpPr>
          <p:cNvPr id="5" name="TextBox 3">
            <a:extLst>
              <a:ext uri="{FF2B5EF4-FFF2-40B4-BE49-F238E27FC236}">
                <a16:creationId xmlns:a16="http://schemas.microsoft.com/office/drawing/2014/main" id="{3CFE8C5D-5A04-CA74-F4E5-04968A7CBA41}"/>
              </a:ext>
            </a:extLst>
          </p:cNvPr>
          <p:cNvSpPr txBox="1"/>
          <p:nvPr/>
        </p:nvSpPr>
        <p:spPr>
          <a:xfrm>
            <a:off x="1028698" y="1602303"/>
            <a:ext cx="13313465" cy="467436"/>
          </a:xfrm>
          <a:prstGeom prst="rect">
            <a:avLst/>
          </a:prstGeom>
        </p:spPr>
        <p:txBody>
          <a:bodyPr wrap="square" lIns="0" tIns="0" rIns="0" bIns="0" rtlCol="0" anchor="t">
            <a:spAutoFit/>
          </a:bodyPr>
          <a:lstStyle/>
          <a:p>
            <a:pPr marL="0" marR="0">
              <a:lnSpc>
                <a:spcPct val="120000"/>
              </a:lnSpc>
              <a:spcBef>
                <a:spcPts val="0"/>
              </a:spcBef>
              <a:spcAft>
                <a:spcPts val="800"/>
              </a:spcAft>
            </a:pPr>
            <a:r>
              <a:rPr lang="en-GB" sz="2800">
                <a:solidFill>
                  <a:srgbClr val="000000"/>
                </a:solidFill>
                <a:latin typeface="Century Gothic" panose="020B0502020202020204" pitchFamily="34" charset="0"/>
                <a:ea typeface="Calibri" panose="020F0502020204030204" pitchFamily="34" charset="0"/>
                <a:cs typeface="Times New Roman" panose="02020603050405020304" pitchFamily="18" charset="0"/>
              </a:rPr>
              <a:t>Table maps relationship between Dynamo maps and JSON output files</a:t>
            </a:r>
          </a:p>
        </p:txBody>
      </p:sp>
      <p:graphicFrame>
        <p:nvGraphicFramePr>
          <p:cNvPr id="7" name="Table 6">
            <a:extLst>
              <a:ext uri="{FF2B5EF4-FFF2-40B4-BE49-F238E27FC236}">
                <a16:creationId xmlns:a16="http://schemas.microsoft.com/office/drawing/2014/main" id="{B141E05C-EE78-D9B8-73E2-92A803B2347D}"/>
              </a:ext>
            </a:extLst>
          </p:cNvPr>
          <p:cNvGraphicFramePr>
            <a:graphicFrameLocks noGrp="1"/>
          </p:cNvGraphicFramePr>
          <p:nvPr>
            <p:extLst>
              <p:ext uri="{D42A27DB-BD31-4B8C-83A1-F6EECF244321}">
                <p14:modId xmlns:p14="http://schemas.microsoft.com/office/powerpoint/2010/main" val="4063740544"/>
              </p:ext>
            </p:extLst>
          </p:nvPr>
        </p:nvGraphicFramePr>
        <p:xfrm>
          <a:off x="1028697" y="2341228"/>
          <a:ext cx="7737931" cy="5981677"/>
        </p:xfrm>
        <a:graphic>
          <a:graphicData uri="http://schemas.openxmlformats.org/drawingml/2006/table">
            <a:tbl>
              <a:tblPr firstRow="1">
                <a:tableStyleId>{5C22544A-7EE6-4342-B048-85BDC9FD1C3A}</a:tableStyleId>
              </a:tblPr>
              <a:tblGrid>
                <a:gridCol w="4973277">
                  <a:extLst>
                    <a:ext uri="{9D8B030D-6E8A-4147-A177-3AD203B41FA5}">
                      <a16:colId xmlns:a16="http://schemas.microsoft.com/office/drawing/2014/main" val="1154303021"/>
                    </a:ext>
                  </a:extLst>
                </a:gridCol>
                <a:gridCol w="2764654">
                  <a:extLst>
                    <a:ext uri="{9D8B030D-6E8A-4147-A177-3AD203B41FA5}">
                      <a16:colId xmlns:a16="http://schemas.microsoft.com/office/drawing/2014/main" val="1167592739"/>
                    </a:ext>
                  </a:extLst>
                </a:gridCol>
              </a:tblGrid>
              <a:tr h="609597">
                <a:tc>
                  <a:txBody>
                    <a:bodyPr/>
                    <a:lstStyle/>
                    <a:p>
                      <a:pPr algn="ctr" fontAlgn="b"/>
                      <a:r>
                        <a:rPr lang="en-US" sz="2000" u="none" strike="noStrike">
                          <a:effectLst/>
                        </a:rPr>
                        <a:t>Dynamo Map File</a:t>
                      </a:r>
                      <a:endParaRPr lang="en-US" sz="2000" b="1" i="0" u="none" strike="noStrike">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b"/>
                      <a:r>
                        <a:rPr lang="en-US" sz="2000" u="none" strike="noStrike">
                          <a:effectLst/>
                        </a:rPr>
                        <a:t>JSON Output</a:t>
                      </a:r>
                      <a:endParaRPr lang="en-US" sz="2000" b="1" i="0" u="none" strike="noStrike">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542106290"/>
                  </a:ext>
                </a:extLst>
              </a:tr>
              <a:tr h="537208">
                <a:tc rowSpan="3">
                  <a:txBody>
                    <a:bodyPr/>
                    <a:lstStyle/>
                    <a:p>
                      <a:pPr marL="182880" algn="l" fontAlgn="b"/>
                      <a:r>
                        <a:rPr lang="en-US" sz="1800" b="1" u="none" strike="noStrike" dirty="0">
                          <a:effectLst/>
                        </a:rPr>
                        <a:t>Project Information and Vitals (2023).</a:t>
                      </a:r>
                      <a:r>
                        <a:rPr lang="en-US" sz="1800" b="1" u="none" strike="noStrike" dirty="0" err="1">
                          <a:effectLst/>
                        </a:rPr>
                        <a:t>dyn</a:t>
                      </a:r>
                      <a:endParaRPr lang="en-US" sz="1800" b="1" i="0" u="none" strike="noStrike" dirty="0">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b"/>
                      <a:r>
                        <a:rPr lang="en-US" sz="1800" b="1" u="none" strike="noStrike" err="1">
                          <a:effectLst/>
                        </a:rPr>
                        <a:t>ProjectInformation.json</a:t>
                      </a:r>
                      <a:endParaRPr lang="en-US" sz="1800" b="1" i="0" u="none" strike="noStrike">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8495886"/>
                  </a:ext>
                </a:extLst>
              </a:tr>
              <a:tr h="537208">
                <a:tc vMerge="1">
                  <a:txBody>
                    <a:bodyPr/>
                    <a:lstStyle/>
                    <a:p>
                      <a:pPr marL="182880" algn="l" fontAlgn="b"/>
                      <a:endParaRPr lang="en-US" sz="1400" b="0" i="0" u="none" strike="noStrike">
                        <a:solidFill>
                          <a:srgbClr val="000000"/>
                        </a:solidFill>
                        <a:effectLst/>
                        <a:latin typeface="Calibri" panose="020F0502020204030204" pitchFamily="34" charset="0"/>
                      </a:endParaRPr>
                    </a:p>
                  </a:txBody>
                  <a:tcPr marL="3999" marR="3999" marT="39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b"/>
                      <a:r>
                        <a:rPr lang="en-US" sz="1800" b="1" u="none" strike="noStrike" err="1">
                          <a:effectLst/>
                        </a:rPr>
                        <a:t>WarningsList.json</a:t>
                      </a:r>
                      <a:endParaRPr lang="en-US" sz="1800" b="1" i="0" u="none" strike="noStrike">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7955574"/>
                  </a:ext>
                </a:extLst>
              </a:tr>
              <a:tr h="537208">
                <a:tc vMerge="1">
                  <a:txBody>
                    <a:bodyPr/>
                    <a:lstStyle/>
                    <a:p>
                      <a:pPr marL="182880" algn="l" fontAlgn="b"/>
                      <a:endParaRPr lang="en-US" sz="1400" b="0" i="0" u="none" strike="noStrike">
                        <a:solidFill>
                          <a:srgbClr val="000000"/>
                        </a:solidFill>
                        <a:effectLst/>
                        <a:latin typeface="Calibri" panose="020F0502020204030204" pitchFamily="34" charset="0"/>
                      </a:endParaRPr>
                    </a:p>
                  </a:txBody>
                  <a:tcPr marL="3999" marR="3999" marT="39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b"/>
                      <a:r>
                        <a:rPr lang="en-US" sz="1800" b="1" u="none" strike="noStrike" err="1">
                          <a:effectLst/>
                        </a:rPr>
                        <a:t>Warnings.json</a:t>
                      </a:r>
                      <a:endParaRPr lang="en-US" sz="1800" b="1" i="0" u="none" strike="noStrike">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91117601"/>
                  </a:ext>
                </a:extLst>
              </a:tr>
              <a:tr h="537208">
                <a:tc rowSpan="3">
                  <a:txBody>
                    <a:bodyPr/>
                    <a:lstStyle/>
                    <a:p>
                      <a:pPr marL="182880" algn="l" fontAlgn="b"/>
                      <a:r>
                        <a:rPr lang="en-US" sz="1800" b="1" u="none" strike="noStrike">
                          <a:effectLst/>
                        </a:rPr>
                        <a:t>View Related (2023).</a:t>
                      </a:r>
                      <a:r>
                        <a:rPr lang="en-US" sz="1800" b="1" u="none" strike="noStrike" err="1">
                          <a:effectLst/>
                        </a:rPr>
                        <a:t>dyn</a:t>
                      </a:r>
                      <a:endParaRPr lang="en-US" sz="1800" b="1" i="0" u="none" strike="noStrike">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b"/>
                      <a:r>
                        <a:rPr lang="en-US" sz="1800" b="1" u="none" strike="noStrike" err="1">
                          <a:effectLst/>
                        </a:rPr>
                        <a:t>Schedules.json</a:t>
                      </a:r>
                      <a:endParaRPr lang="en-US" sz="1800" b="1" i="0" u="none" strike="noStrike">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5228070"/>
                  </a:ext>
                </a:extLst>
              </a:tr>
              <a:tr h="537208">
                <a:tc vMerge="1">
                  <a:txBody>
                    <a:bodyPr/>
                    <a:lstStyle/>
                    <a:p>
                      <a:pPr marL="182880" algn="l" fontAlgn="b"/>
                      <a:endParaRPr lang="en-US" sz="1400" b="0" i="0" u="none" strike="noStrike">
                        <a:solidFill>
                          <a:srgbClr val="000000"/>
                        </a:solidFill>
                        <a:effectLst/>
                        <a:latin typeface="Calibri" panose="020F0502020204030204" pitchFamily="34" charset="0"/>
                      </a:endParaRPr>
                    </a:p>
                  </a:txBody>
                  <a:tcPr marL="3999" marR="3999" marT="39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b"/>
                      <a:r>
                        <a:rPr lang="en-US" sz="1800" b="1" u="none" strike="noStrike" err="1">
                          <a:effectLst/>
                        </a:rPr>
                        <a:t>ViewsSheets.json</a:t>
                      </a:r>
                      <a:endParaRPr lang="en-US" sz="1800" b="1" i="0" u="none" strike="noStrike">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9373560"/>
                  </a:ext>
                </a:extLst>
              </a:tr>
              <a:tr h="537208">
                <a:tc vMerge="1">
                  <a:txBody>
                    <a:bodyPr/>
                    <a:lstStyle/>
                    <a:p>
                      <a:pPr marL="182880" algn="l" fontAlgn="b"/>
                      <a:endParaRPr lang="en-US" sz="1400" b="0" i="0" u="none" strike="noStrike">
                        <a:solidFill>
                          <a:srgbClr val="000000"/>
                        </a:solidFill>
                        <a:effectLst/>
                        <a:latin typeface="Calibri" panose="020F0502020204030204" pitchFamily="34" charset="0"/>
                      </a:endParaRPr>
                    </a:p>
                  </a:txBody>
                  <a:tcPr marL="3999" marR="3999" marT="39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b"/>
                      <a:r>
                        <a:rPr lang="en-US" sz="1800" b="1" u="none" strike="noStrike" err="1">
                          <a:effectLst/>
                        </a:rPr>
                        <a:t>Titleblocks.json</a:t>
                      </a:r>
                      <a:endParaRPr lang="en-US" sz="1800" b="1" i="0" u="none" strike="noStrike">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0492449"/>
                  </a:ext>
                </a:extLst>
              </a:tr>
              <a:tr h="537208">
                <a:tc rowSpan="4">
                  <a:txBody>
                    <a:bodyPr/>
                    <a:lstStyle/>
                    <a:p>
                      <a:pPr marL="182880" algn="l" fontAlgn="b"/>
                      <a:r>
                        <a:rPr lang="en-US" sz="1800" b="1" u="none" strike="noStrike">
                          <a:effectLst/>
                        </a:rPr>
                        <a:t>Standards and Quality Control (2023).</a:t>
                      </a:r>
                      <a:r>
                        <a:rPr lang="en-US" sz="1800" b="1" u="none" strike="noStrike" err="1">
                          <a:effectLst/>
                        </a:rPr>
                        <a:t>dyn</a:t>
                      </a:r>
                      <a:endParaRPr lang="en-US" sz="1800" b="1" u="none" strike="noStrike">
                        <a:effectLst/>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b"/>
                      <a:r>
                        <a:rPr lang="en-US" sz="1800" b="1" u="none" strike="noStrike" err="1">
                          <a:effectLst/>
                        </a:rPr>
                        <a:t>StylesObjects.json</a:t>
                      </a:r>
                      <a:endParaRPr lang="en-US" sz="1800" b="1" i="0" u="none" strike="noStrike">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81498892"/>
                  </a:ext>
                </a:extLst>
              </a:tr>
              <a:tr h="537208">
                <a:tc vMerge="1">
                  <a:txBody>
                    <a:bodyPr/>
                    <a:lstStyle/>
                    <a:p>
                      <a:pPr marL="182880" algn="l" fontAlgn="b"/>
                      <a:endParaRPr lang="en-US" sz="1400" b="0" i="0" u="none" strike="noStrike">
                        <a:solidFill>
                          <a:srgbClr val="000000"/>
                        </a:solidFill>
                        <a:effectLst/>
                        <a:latin typeface="Calibri" panose="020F0502020204030204" pitchFamily="34" charset="0"/>
                      </a:endParaRPr>
                    </a:p>
                  </a:txBody>
                  <a:tcPr marL="3999" marR="3999" marT="39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b"/>
                      <a:r>
                        <a:rPr lang="en-US" sz="1800" b="1" u="none" strike="noStrike" err="1">
                          <a:effectLst/>
                        </a:rPr>
                        <a:t>StylesLines.json</a:t>
                      </a:r>
                      <a:endParaRPr lang="en-US" sz="1800" b="1" i="0" u="none" strike="noStrike">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5800486"/>
                  </a:ext>
                </a:extLst>
              </a:tr>
              <a:tr h="537208">
                <a:tc vMerge="1">
                  <a:txBody>
                    <a:bodyPr/>
                    <a:lstStyle/>
                    <a:p>
                      <a:pPr marL="182880" algn="l" fontAlgn="b"/>
                      <a:endParaRPr lang="en-US" sz="1400" b="0" i="0" u="none" strike="noStrike">
                        <a:solidFill>
                          <a:srgbClr val="000000"/>
                        </a:solidFill>
                        <a:effectLst/>
                        <a:latin typeface="Calibri" panose="020F0502020204030204" pitchFamily="34" charset="0"/>
                      </a:endParaRPr>
                    </a:p>
                  </a:txBody>
                  <a:tcPr marL="3999" marR="3999" marT="39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b"/>
                      <a:r>
                        <a:rPr lang="en-US" sz="1800" b="1" u="none" strike="noStrike" err="1">
                          <a:effectLst/>
                        </a:rPr>
                        <a:t>Phases.json</a:t>
                      </a:r>
                      <a:endParaRPr lang="en-US" sz="1800" b="1" i="0" u="none" strike="noStrike">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23267596"/>
                  </a:ext>
                </a:extLst>
              </a:tr>
              <a:tr h="537208">
                <a:tc vMerge="1">
                  <a:txBody>
                    <a:bodyPr/>
                    <a:lstStyle/>
                    <a:p>
                      <a:pPr marL="182880" algn="l" fontAlgn="b"/>
                      <a:r>
                        <a:rPr lang="en-US" sz="1400" b="1" u="none" strike="noStrike">
                          <a:effectLst/>
                        </a:rPr>
                        <a:t>Standards and Quality Control (2023).</a:t>
                      </a:r>
                      <a:r>
                        <a:rPr lang="en-US" sz="1400" b="1" u="none" strike="noStrike" err="1">
                          <a:effectLst/>
                        </a:rPr>
                        <a:t>dyn</a:t>
                      </a:r>
                      <a:endParaRPr lang="en-US" sz="1400" b="1" i="0" u="none" strike="noStrike">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b"/>
                      <a:r>
                        <a:rPr lang="en-US" sz="1800" b="1" u="none" strike="noStrike" dirty="0" err="1">
                          <a:effectLst/>
                        </a:rPr>
                        <a:t>DesignOptions.json</a:t>
                      </a:r>
                      <a:endParaRPr lang="en-US" sz="1800" b="1" i="0" u="none" strike="noStrike" dirty="0">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76922748"/>
                  </a:ext>
                </a:extLst>
              </a:tr>
            </a:tbl>
          </a:graphicData>
        </a:graphic>
      </p:graphicFrame>
      <p:graphicFrame>
        <p:nvGraphicFramePr>
          <p:cNvPr id="8" name="Table 7">
            <a:extLst>
              <a:ext uri="{FF2B5EF4-FFF2-40B4-BE49-F238E27FC236}">
                <a16:creationId xmlns:a16="http://schemas.microsoft.com/office/drawing/2014/main" id="{EFF69512-1C0E-E8B0-4F3D-D1930D162857}"/>
              </a:ext>
            </a:extLst>
          </p:cNvPr>
          <p:cNvGraphicFramePr>
            <a:graphicFrameLocks noGrp="1"/>
          </p:cNvGraphicFramePr>
          <p:nvPr>
            <p:extLst>
              <p:ext uri="{D42A27DB-BD31-4B8C-83A1-F6EECF244321}">
                <p14:modId xmlns:p14="http://schemas.microsoft.com/office/powerpoint/2010/main" val="4266135497"/>
              </p:ext>
            </p:extLst>
          </p:nvPr>
        </p:nvGraphicFramePr>
        <p:xfrm>
          <a:off x="9855199" y="2341229"/>
          <a:ext cx="7917543" cy="4901396"/>
        </p:xfrm>
        <a:graphic>
          <a:graphicData uri="http://schemas.openxmlformats.org/drawingml/2006/table">
            <a:tbl>
              <a:tblPr firstRow="1">
                <a:tableStyleId>{5C22544A-7EE6-4342-B048-85BDC9FD1C3A}</a:tableStyleId>
              </a:tblPr>
              <a:tblGrid>
                <a:gridCol w="3751944">
                  <a:extLst>
                    <a:ext uri="{9D8B030D-6E8A-4147-A177-3AD203B41FA5}">
                      <a16:colId xmlns:a16="http://schemas.microsoft.com/office/drawing/2014/main" val="1154303021"/>
                    </a:ext>
                  </a:extLst>
                </a:gridCol>
                <a:gridCol w="4165599">
                  <a:extLst>
                    <a:ext uri="{9D8B030D-6E8A-4147-A177-3AD203B41FA5}">
                      <a16:colId xmlns:a16="http://schemas.microsoft.com/office/drawing/2014/main" val="1167592739"/>
                    </a:ext>
                  </a:extLst>
                </a:gridCol>
              </a:tblGrid>
              <a:tr h="630428">
                <a:tc>
                  <a:txBody>
                    <a:bodyPr/>
                    <a:lstStyle/>
                    <a:p>
                      <a:pPr algn="ctr" fontAlgn="b"/>
                      <a:r>
                        <a:rPr lang="en-US" sz="2000" b="1" u="none" strike="noStrike">
                          <a:effectLst/>
                        </a:rPr>
                        <a:t>Dynamo Map File</a:t>
                      </a:r>
                      <a:endParaRPr lang="en-US" sz="2000" b="1" i="0" u="none" strike="noStrike">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b"/>
                      <a:r>
                        <a:rPr lang="en-US" sz="2000" b="1" u="none" strike="noStrike">
                          <a:effectLst/>
                        </a:rPr>
                        <a:t>JSON Output</a:t>
                      </a:r>
                      <a:endParaRPr lang="en-US" sz="2000" b="1" i="0" u="none" strike="noStrike">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542106290"/>
                  </a:ext>
                </a:extLst>
              </a:tr>
              <a:tr h="533871">
                <a:tc rowSpan="7">
                  <a:txBody>
                    <a:bodyPr/>
                    <a:lstStyle/>
                    <a:p>
                      <a:pPr marL="182880" algn="l" fontAlgn="b"/>
                      <a:r>
                        <a:rPr lang="en-US" sz="1800" b="1" u="none" strike="noStrike" dirty="0">
                          <a:effectLst/>
                        </a:rPr>
                        <a:t>Element Related (2023).</a:t>
                      </a:r>
                      <a:r>
                        <a:rPr lang="en-US" sz="1800" b="1" u="none" strike="noStrike" dirty="0" err="1">
                          <a:effectLst/>
                        </a:rPr>
                        <a:t>dyn</a:t>
                      </a:r>
                      <a:endParaRPr lang="en-US" sz="1800" b="1" u="none" strike="noStrike" dirty="0">
                        <a:effectLst/>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b"/>
                      <a:r>
                        <a:rPr lang="en-US" sz="1800" b="1" u="none" strike="noStrike" err="1">
                          <a:effectLst/>
                        </a:rPr>
                        <a:t>ModelAndDetailGroups.json</a:t>
                      </a:r>
                      <a:endParaRPr lang="en-US" sz="1800" b="1" i="0" u="none" strike="noStrike">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8233352"/>
                  </a:ext>
                </a:extLst>
              </a:tr>
              <a:tr h="533871">
                <a:tc vMerge="1">
                  <a:txBody>
                    <a:bodyPr/>
                    <a:lstStyle/>
                    <a:p>
                      <a:pPr marL="182880" algn="l" fontAlgn="b"/>
                      <a:endParaRPr lang="en-US" sz="1400" b="0" i="0" u="none" strike="noStrike">
                        <a:solidFill>
                          <a:srgbClr val="000000"/>
                        </a:solidFill>
                        <a:effectLst/>
                        <a:latin typeface="Calibri" panose="020F0502020204030204" pitchFamily="34" charset="0"/>
                      </a:endParaRPr>
                    </a:p>
                  </a:txBody>
                  <a:tcPr marL="3999" marR="3999" marT="39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b"/>
                      <a:r>
                        <a:rPr lang="en-US" sz="1800" b="1" u="none" strike="noStrike" err="1">
                          <a:effectLst/>
                        </a:rPr>
                        <a:t>FamiliesLoaded.json</a:t>
                      </a:r>
                      <a:endParaRPr lang="en-US" sz="1800" b="1" i="0" u="none" strike="noStrike">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6993363"/>
                  </a:ext>
                </a:extLst>
              </a:tr>
              <a:tr h="533871">
                <a:tc vMerge="1">
                  <a:txBody>
                    <a:bodyPr/>
                    <a:lstStyle/>
                    <a:p>
                      <a:pPr marL="182880" algn="l" fontAlgn="b"/>
                      <a:endParaRPr lang="en-US" sz="1400" b="0" i="0" u="none" strike="noStrike">
                        <a:solidFill>
                          <a:srgbClr val="9C5700"/>
                        </a:solidFill>
                        <a:effectLst/>
                        <a:latin typeface="Calibri" panose="020F0502020204030204" pitchFamily="34" charset="0"/>
                      </a:endParaRPr>
                    </a:p>
                  </a:txBody>
                  <a:tcPr marL="3999" marR="3999" marT="39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b"/>
                      <a:r>
                        <a:rPr lang="en-US" sz="1800" b="1" u="none" strike="noStrike" err="1">
                          <a:effectLst/>
                        </a:rPr>
                        <a:t>FamiliesInPlace.json</a:t>
                      </a:r>
                      <a:endParaRPr lang="en-US" sz="1800" b="1" i="0" u="none" strike="noStrike">
                        <a:solidFill>
                          <a:srgbClr val="9C57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4415297"/>
                  </a:ext>
                </a:extLst>
              </a:tr>
              <a:tr h="533871">
                <a:tc vMerge="1">
                  <a:txBody>
                    <a:bodyPr/>
                    <a:lstStyle/>
                    <a:p>
                      <a:pPr marL="182880" algn="l" fontAlgn="b"/>
                      <a:endParaRPr lang="en-US" sz="1400" b="0" i="0" u="none" strike="noStrike">
                        <a:solidFill>
                          <a:srgbClr val="000000"/>
                        </a:solidFill>
                        <a:effectLst/>
                        <a:latin typeface="Calibri" panose="020F0502020204030204" pitchFamily="34" charset="0"/>
                      </a:endParaRPr>
                    </a:p>
                  </a:txBody>
                  <a:tcPr marL="3999" marR="3999" marT="39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b"/>
                      <a:r>
                        <a:rPr lang="en-US" sz="1800" b="1" u="none" strike="noStrike" err="1">
                          <a:effectLst/>
                        </a:rPr>
                        <a:t>Worksets.json</a:t>
                      </a:r>
                      <a:endParaRPr lang="en-US" sz="1800" b="1" i="0" u="none" strike="noStrike">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340515"/>
                  </a:ext>
                </a:extLst>
              </a:tr>
              <a:tr h="533871">
                <a:tc vMerge="1">
                  <a:txBody>
                    <a:bodyPr/>
                    <a:lstStyle/>
                    <a:p>
                      <a:pPr marL="182880" algn="l" fontAlgn="b"/>
                      <a:endParaRPr lang="en-US" sz="1400" b="0" i="0" u="none" strike="noStrike">
                        <a:solidFill>
                          <a:srgbClr val="000000"/>
                        </a:solidFill>
                        <a:effectLst/>
                        <a:latin typeface="Calibri" panose="020F0502020204030204" pitchFamily="34" charset="0"/>
                      </a:endParaRPr>
                    </a:p>
                  </a:txBody>
                  <a:tcPr marL="3999" marR="3999" marT="39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b"/>
                      <a:r>
                        <a:rPr lang="en-US" sz="1800" b="1" u="none" strike="noStrike" err="1">
                          <a:effectLst/>
                        </a:rPr>
                        <a:t>WorksetElements.json</a:t>
                      </a:r>
                      <a:endParaRPr lang="en-US" sz="1800" b="1" u="none" strike="noStrike">
                        <a:effectLst/>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44763372"/>
                  </a:ext>
                </a:extLst>
              </a:tr>
              <a:tr h="533871">
                <a:tc vMerge="1">
                  <a:txBody>
                    <a:bodyPr/>
                    <a:lstStyle/>
                    <a:p>
                      <a:pPr marL="182880" algn="l" fontAlgn="t"/>
                      <a:r>
                        <a:rPr lang="en-US" sz="1400" b="1" u="none" strike="noStrike">
                          <a:effectLst/>
                        </a:rPr>
                        <a:t>Element Details (2023).</a:t>
                      </a:r>
                      <a:r>
                        <a:rPr lang="en-US" sz="1400" b="1" u="none" strike="noStrike" err="1">
                          <a:effectLst/>
                        </a:rPr>
                        <a:t>dyn</a:t>
                      </a:r>
                      <a:endParaRPr lang="en-US" sz="1400" b="1" i="0" u="none" strike="noStrike">
                        <a:solidFill>
                          <a:srgbClr val="9C57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marR="0" lvl="0" indent="0" algn="l" defTabSz="914400" rtl="0" eaLnBrk="1" fontAlgn="t" latinLnBrk="0" hangingPunct="1">
                        <a:lnSpc>
                          <a:spcPct val="100000"/>
                        </a:lnSpc>
                        <a:spcBef>
                          <a:spcPts val="0"/>
                        </a:spcBef>
                        <a:spcAft>
                          <a:spcPts val="0"/>
                        </a:spcAft>
                        <a:buClrTx/>
                        <a:buSzTx/>
                        <a:buFontTx/>
                        <a:buNone/>
                        <a:tabLst/>
                        <a:defRPr/>
                      </a:pPr>
                      <a:r>
                        <a:rPr lang="en-US" sz="1800" b="1" u="none" strike="noStrike" err="1">
                          <a:effectLst/>
                        </a:rPr>
                        <a:t>Elements.json</a:t>
                      </a:r>
                      <a:endParaRPr lang="en-US" sz="1800" b="1" i="0" u="none" strike="noStrike">
                        <a:solidFill>
                          <a:srgbClr val="9C57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372440"/>
                  </a:ext>
                </a:extLst>
              </a:tr>
              <a:tr h="533871">
                <a:tc vMerge="1">
                  <a:txBody>
                    <a:bodyPr/>
                    <a:lstStyle/>
                    <a:p>
                      <a:pPr marL="182880" algn="l" fontAlgn="t"/>
                      <a:endParaRPr lang="en-US" sz="1400" b="0" i="0" u="none" strike="noStrike">
                        <a:solidFill>
                          <a:srgbClr val="9C5700"/>
                        </a:solidFill>
                        <a:effectLst/>
                        <a:latin typeface="Calibri" panose="020F0502020204030204" pitchFamily="34" charset="0"/>
                      </a:endParaRPr>
                    </a:p>
                  </a:txBody>
                  <a:tcPr marL="3999" marR="3999" marT="39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marR="0" lvl="0" indent="0" algn="l" defTabSz="914400" rtl="0" eaLnBrk="1" fontAlgn="t" latinLnBrk="0" hangingPunct="1">
                        <a:lnSpc>
                          <a:spcPct val="100000"/>
                        </a:lnSpc>
                        <a:spcBef>
                          <a:spcPts val="0"/>
                        </a:spcBef>
                        <a:spcAft>
                          <a:spcPts val="0"/>
                        </a:spcAft>
                        <a:buClrTx/>
                        <a:buSzTx/>
                        <a:buFontTx/>
                        <a:buNone/>
                        <a:tabLst/>
                        <a:defRPr/>
                      </a:pPr>
                      <a:r>
                        <a:rPr lang="en-US" sz="1800" b="1" u="none" strike="noStrike" err="1">
                          <a:effectLst/>
                        </a:rPr>
                        <a:t>ElementCategoryClasses.json</a:t>
                      </a:r>
                      <a:endParaRPr lang="en-US" sz="1800" b="1" i="0" u="none" strike="noStrike">
                        <a:solidFill>
                          <a:srgbClr val="9C57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4071272"/>
                  </a:ext>
                </a:extLst>
              </a:tr>
              <a:tr h="533871">
                <a:tc>
                  <a:txBody>
                    <a:bodyPr/>
                    <a:lstStyle/>
                    <a:p>
                      <a:pPr marL="182880" algn="l" fontAlgn="b"/>
                      <a:r>
                        <a:rPr lang="en-US" sz="1800" b="1" u="none" strike="noStrike">
                          <a:effectLst/>
                        </a:rPr>
                        <a:t>External References (2023).</a:t>
                      </a:r>
                      <a:r>
                        <a:rPr lang="en-US" sz="1800" b="1" u="none" strike="noStrike" err="1">
                          <a:effectLst/>
                        </a:rPr>
                        <a:t>dyn</a:t>
                      </a:r>
                      <a:endParaRPr lang="en-US" sz="1800" b="1" i="0" u="none" strike="noStrike">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b"/>
                      <a:r>
                        <a:rPr lang="en-US" sz="1800" b="1" u="none" strike="noStrike" dirty="0" err="1">
                          <a:effectLst/>
                        </a:rPr>
                        <a:t>ExternalReferences.json</a:t>
                      </a:r>
                      <a:endParaRPr lang="en-US" sz="1800" b="1" i="0" u="none" strike="noStrike" dirty="0">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74702022"/>
                  </a:ext>
                </a:extLst>
              </a:tr>
            </a:tbl>
          </a:graphicData>
        </a:graphic>
      </p:graphicFrame>
      <p:sp>
        <p:nvSpPr>
          <p:cNvPr id="10" name="TextBox 4">
            <a:extLst>
              <a:ext uri="{FF2B5EF4-FFF2-40B4-BE49-F238E27FC236}">
                <a16:creationId xmlns:a16="http://schemas.microsoft.com/office/drawing/2014/main" id="{8B12954F-87D8-508D-6603-0C03C678E77E}"/>
              </a:ext>
            </a:extLst>
          </p:cNvPr>
          <p:cNvSpPr txBox="1"/>
          <p:nvPr/>
        </p:nvSpPr>
        <p:spPr>
          <a:xfrm>
            <a:off x="10272116" y="7552764"/>
            <a:ext cx="6825712" cy="825226"/>
          </a:xfrm>
          <a:prstGeom prst="rect">
            <a:avLst/>
          </a:prstGeom>
        </p:spPr>
        <p:txBody>
          <a:bodyPr wrap="square" lIns="0" tIns="0" rIns="0" bIns="0" rtlCol="0" anchor="t">
            <a:spAutoFit/>
          </a:bodyPr>
          <a:lstStyle/>
          <a:p>
            <a:pPr algn="ctr">
              <a:lnSpc>
                <a:spcPts val="3239"/>
              </a:lnSpc>
            </a:pPr>
            <a:r>
              <a:rPr lang="en-US" sz="3200" b="1" spc="41" dirty="0">
                <a:solidFill>
                  <a:schemeClr val="accent6">
                    <a:lumMod val="50000"/>
                  </a:schemeClr>
                </a:solidFill>
                <a:latin typeface="Roboto"/>
              </a:rPr>
              <a:t>PUT ALL JSON FILES FROM THE SAME RUN IN THE SAME FOLDER!</a:t>
            </a:r>
            <a:endParaRPr lang="en-US" sz="3200" dirty="0">
              <a:solidFill>
                <a:schemeClr val="accent6">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1D44FA88-E166-7361-29D5-859936AF6AAA}"/>
              </a:ext>
            </a:extLst>
          </p:cNvPr>
          <p:cNvSpPr/>
          <p:nvPr/>
        </p:nvSpPr>
        <p:spPr>
          <a:xfrm>
            <a:off x="14066458" y="515990"/>
            <a:ext cx="3194126" cy="72580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We just reviewed ‘External References’ one in live demo</a:t>
            </a:r>
          </a:p>
        </p:txBody>
      </p:sp>
    </p:spTree>
    <p:extLst>
      <p:ext uri="{BB962C8B-B14F-4D97-AF65-F5344CB8AC3E}">
        <p14:creationId xmlns:p14="http://schemas.microsoft.com/office/powerpoint/2010/main" val="15494664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2AAA4ABF-910C-FA7A-2F29-DC0D084B2E42}"/>
              </a:ext>
            </a:extLst>
          </p:cNvPr>
          <p:cNvPicPr>
            <a:picLocks noChangeAspect="1"/>
          </p:cNvPicPr>
          <p:nvPr/>
        </p:nvPicPr>
        <p:blipFill>
          <a:blip r:embed="rId3"/>
          <a:srcRect t="43732" b="37071"/>
          <a:stretch>
            <a:fillRect/>
          </a:stretch>
        </p:blipFill>
        <p:spPr>
          <a:xfrm>
            <a:off x="10449837" y="9258300"/>
            <a:ext cx="7833304" cy="1395854"/>
          </a:xfrm>
          <a:prstGeom prst="rect">
            <a:avLst/>
          </a:prstGeom>
        </p:spPr>
      </p:pic>
      <p:pic>
        <p:nvPicPr>
          <p:cNvPr id="15" name="Picture 3">
            <a:extLst>
              <a:ext uri="{FF2B5EF4-FFF2-40B4-BE49-F238E27FC236}">
                <a16:creationId xmlns:a16="http://schemas.microsoft.com/office/drawing/2014/main" id="{ADCFA29F-4032-6853-7E51-04714BC1BB01}"/>
              </a:ext>
            </a:extLst>
          </p:cNvPr>
          <p:cNvPicPr>
            <a:picLocks noChangeAspect="1"/>
          </p:cNvPicPr>
          <p:nvPr/>
        </p:nvPicPr>
        <p:blipFill>
          <a:blip r:embed="rId3"/>
          <a:srcRect t="43465" b="38192"/>
          <a:stretch>
            <a:fillRect/>
          </a:stretch>
        </p:blipFill>
        <p:spPr>
          <a:xfrm>
            <a:off x="0" y="9258300"/>
            <a:ext cx="7603120" cy="1394568"/>
          </a:xfrm>
          <a:prstGeom prst="rect">
            <a:avLst/>
          </a:prstGeom>
        </p:spPr>
      </p:pic>
      <p:pic>
        <p:nvPicPr>
          <p:cNvPr id="17" name="Picture 4">
            <a:extLst>
              <a:ext uri="{FF2B5EF4-FFF2-40B4-BE49-F238E27FC236}">
                <a16:creationId xmlns:a16="http://schemas.microsoft.com/office/drawing/2014/main" id="{56558031-9A49-4F22-1152-898DA72338E6}"/>
              </a:ext>
            </a:extLst>
          </p:cNvPr>
          <p:cNvPicPr>
            <a:picLocks noChangeAspect="1"/>
          </p:cNvPicPr>
          <p:nvPr/>
        </p:nvPicPr>
        <p:blipFill>
          <a:blip r:embed="rId3"/>
          <a:srcRect t="43732" b="37071"/>
          <a:stretch>
            <a:fillRect/>
          </a:stretch>
        </p:blipFill>
        <p:spPr>
          <a:xfrm>
            <a:off x="7603120" y="9258300"/>
            <a:ext cx="7833304" cy="1395854"/>
          </a:xfrm>
          <a:prstGeom prst="rect">
            <a:avLst/>
          </a:prstGeom>
        </p:spPr>
      </p:pic>
      <p:sp>
        <p:nvSpPr>
          <p:cNvPr id="19" name="TextBox 13">
            <a:extLst>
              <a:ext uri="{FF2B5EF4-FFF2-40B4-BE49-F238E27FC236}">
                <a16:creationId xmlns:a16="http://schemas.microsoft.com/office/drawing/2014/main" id="{71206474-339B-445E-3EC1-B9D195A1CAEB}"/>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1" name="TextBox 14">
            <a:extLst>
              <a:ext uri="{FF2B5EF4-FFF2-40B4-BE49-F238E27FC236}">
                <a16:creationId xmlns:a16="http://schemas.microsoft.com/office/drawing/2014/main" id="{3A1FE7BB-4F29-1D43-1F08-DF47FD204BE4}"/>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6" name="TextBox 7">
            <a:extLst>
              <a:ext uri="{FF2B5EF4-FFF2-40B4-BE49-F238E27FC236}">
                <a16:creationId xmlns:a16="http://schemas.microsoft.com/office/drawing/2014/main" id="{155D41A2-5582-DC73-633C-1EDA0294A9B6}"/>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23" name="TextBox 2">
            <a:extLst>
              <a:ext uri="{FF2B5EF4-FFF2-40B4-BE49-F238E27FC236}">
                <a16:creationId xmlns:a16="http://schemas.microsoft.com/office/drawing/2014/main" id="{62D220D1-2663-C449-0BFE-6AB8C246852B}"/>
              </a:ext>
            </a:extLst>
          </p:cNvPr>
          <p:cNvSpPr txBox="1"/>
          <p:nvPr/>
        </p:nvSpPr>
        <p:spPr>
          <a:xfrm>
            <a:off x="940123" y="532646"/>
            <a:ext cx="14860171" cy="692497"/>
          </a:xfrm>
          <a:prstGeom prst="rect">
            <a:avLst/>
          </a:prstGeom>
        </p:spPr>
        <p:txBody>
          <a:bodyPr wrap="square" lIns="0" tIns="0" rIns="0" bIns="0" rtlCol="0" anchor="t">
            <a:spAutoFit/>
          </a:bodyPr>
          <a:lstStyle/>
          <a:p>
            <a:pPr algn="l">
              <a:lnSpc>
                <a:spcPts val="5399"/>
              </a:lnSpc>
            </a:pPr>
            <a:r>
              <a:rPr lang="en-US" sz="4999" spc="74" dirty="0">
                <a:solidFill>
                  <a:schemeClr val="accent6">
                    <a:lumMod val="50000"/>
                  </a:schemeClr>
                </a:solidFill>
                <a:latin typeface="Roboto Bold"/>
              </a:rPr>
              <a:t>Step 2 (</a:t>
            </a:r>
            <a:r>
              <a:rPr lang="en-US" sz="4999" spc="74" dirty="0" err="1">
                <a:solidFill>
                  <a:schemeClr val="accent6">
                    <a:lumMod val="50000"/>
                  </a:schemeClr>
                </a:solidFill>
                <a:latin typeface="Roboto Bold"/>
              </a:rPr>
              <a:t>cont</a:t>
            </a:r>
            <a:r>
              <a:rPr lang="en-US" sz="4999" spc="74" dirty="0">
                <a:solidFill>
                  <a:schemeClr val="accent6">
                    <a:lumMod val="50000"/>
                  </a:schemeClr>
                </a:solidFill>
                <a:latin typeface="Roboto Bold"/>
              </a:rPr>
              <a:t>): Project Information &amp; Vitals</a:t>
            </a:r>
          </a:p>
        </p:txBody>
      </p:sp>
      <p:pic>
        <p:nvPicPr>
          <p:cNvPr id="7" name="Picture 6" descr="A screenshot of a computer screen&#10;&#10;Description automatically generated with low confidence">
            <a:extLst>
              <a:ext uri="{FF2B5EF4-FFF2-40B4-BE49-F238E27FC236}">
                <a16:creationId xmlns:a16="http://schemas.microsoft.com/office/drawing/2014/main" id="{55FCE408-796F-3AE7-51BD-D217B7F26A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236" y="2207792"/>
            <a:ext cx="16742229" cy="6141535"/>
          </a:xfrm>
          <a:prstGeom prst="rect">
            <a:avLst/>
          </a:prstGeom>
        </p:spPr>
      </p:pic>
      <p:pic>
        <p:nvPicPr>
          <p:cNvPr id="2" name="Graphic 1" descr="Teacher with solid fill">
            <a:extLst>
              <a:ext uri="{FF2B5EF4-FFF2-40B4-BE49-F238E27FC236}">
                <a16:creationId xmlns:a16="http://schemas.microsoft.com/office/drawing/2014/main" id="{257502E3-D762-FBCE-0DF7-0EF805AA87B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229465" y="0"/>
            <a:ext cx="914400" cy="914400"/>
          </a:xfrm>
          <a:prstGeom prst="rect">
            <a:avLst/>
          </a:prstGeom>
          <a:effectLst>
            <a:outerShdw blurRad="50800" dist="38100" dir="2700000" algn="tl" rotWithShape="0">
              <a:prstClr val="black">
                <a:alpha val="40000"/>
              </a:prstClr>
            </a:outerShdw>
          </a:effectLst>
        </p:spPr>
      </p:pic>
      <p:sp>
        <p:nvSpPr>
          <p:cNvPr id="9" name="Rectangle: Rounded Corners 8">
            <a:extLst>
              <a:ext uri="{FF2B5EF4-FFF2-40B4-BE49-F238E27FC236}">
                <a16:creationId xmlns:a16="http://schemas.microsoft.com/office/drawing/2014/main" id="{282F5AE3-4B17-E82D-4AF1-FA88570998E0}"/>
              </a:ext>
            </a:extLst>
          </p:cNvPr>
          <p:cNvSpPr/>
          <p:nvPr/>
        </p:nvSpPr>
        <p:spPr>
          <a:xfrm>
            <a:off x="2947917" y="1300040"/>
            <a:ext cx="1919083" cy="3657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t>Project Information</a:t>
            </a:r>
          </a:p>
        </p:txBody>
      </p:sp>
      <p:sp>
        <p:nvSpPr>
          <p:cNvPr id="10" name="Rectangle: Rounded Corners 9">
            <a:extLst>
              <a:ext uri="{FF2B5EF4-FFF2-40B4-BE49-F238E27FC236}">
                <a16:creationId xmlns:a16="http://schemas.microsoft.com/office/drawing/2014/main" id="{74656D3C-72B4-A7FF-B4CD-9AEB1548A7B6}"/>
              </a:ext>
            </a:extLst>
          </p:cNvPr>
          <p:cNvSpPr/>
          <p:nvPr/>
        </p:nvSpPr>
        <p:spPr>
          <a:xfrm>
            <a:off x="5038299" y="1300040"/>
            <a:ext cx="1919083" cy="3657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t>Warnings</a:t>
            </a:r>
          </a:p>
        </p:txBody>
      </p:sp>
      <p:sp>
        <p:nvSpPr>
          <p:cNvPr id="11" name="Rectangle: Rounded Corners 10">
            <a:extLst>
              <a:ext uri="{FF2B5EF4-FFF2-40B4-BE49-F238E27FC236}">
                <a16:creationId xmlns:a16="http://schemas.microsoft.com/office/drawing/2014/main" id="{71C697DD-1502-BCB3-1E76-1A892AE2AD74}"/>
              </a:ext>
            </a:extLst>
          </p:cNvPr>
          <p:cNvSpPr/>
          <p:nvPr/>
        </p:nvSpPr>
        <p:spPr>
          <a:xfrm>
            <a:off x="7128681" y="1300040"/>
            <a:ext cx="1919083" cy="3657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t>Warning Elements</a:t>
            </a:r>
          </a:p>
        </p:txBody>
      </p:sp>
      <p:sp>
        <p:nvSpPr>
          <p:cNvPr id="12" name="Rectangle: Rounded Corners 11">
            <a:extLst>
              <a:ext uri="{FF2B5EF4-FFF2-40B4-BE49-F238E27FC236}">
                <a16:creationId xmlns:a16="http://schemas.microsoft.com/office/drawing/2014/main" id="{18847323-D4E0-A03F-7021-6669C5CC83F2}"/>
              </a:ext>
            </a:extLst>
          </p:cNvPr>
          <p:cNvSpPr/>
          <p:nvPr/>
        </p:nvSpPr>
        <p:spPr>
          <a:xfrm>
            <a:off x="940123" y="1316782"/>
            <a:ext cx="1823549" cy="365760"/>
          </a:xfrm>
          <a:prstGeom prst="round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n-US" sz="2000" b="1" dirty="0">
                <a:solidFill>
                  <a:schemeClr val="tx1"/>
                </a:solidFill>
              </a:rPr>
              <a:t>JSON Outputs:</a:t>
            </a:r>
          </a:p>
        </p:txBody>
      </p:sp>
      <p:sp>
        <p:nvSpPr>
          <p:cNvPr id="14" name="Rectangle: Rounded Corners 13">
            <a:extLst>
              <a:ext uri="{FF2B5EF4-FFF2-40B4-BE49-F238E27FC236}">
                <a16:creationId xmlns:a16="http://schemas.microsoft.com/office/drawing/2014/main" id="{E4480C4F-D694-094B-353F-E5453BB14222}"/>
              </a:ext>
            </a:extLst>
          </p:cNvPr>
          <p:cNvSpPr/>
          <p:nvPr/>
        </p:nvSpPr>
        <p:spPr>
          <a:xfrm>
            <a:off x="14759616" y="8135602"/>
            <a:ext cx="3374571" cy="91440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t>NOTE: All Dynamo maps include additional comments within the map files to help inform logic</a:t>
            </a:r>
          </a:p>
        </p:txBody>
      </p:sp>
      <p:sp>
        <p:nvSpPr>
          <p:cNvPr id="18" name="Rectangle: Rounded Corners 17">
            <a:extLst>
              <a:ext uri="{FF2B5EF4-FFF2-40B4-BE49-F238E27FC236}">
                <a16:creationId xmlns:a16="http://schemas.microsoft.com/office/drawing/2014/main" id="{F8D9523D-0E60-9C92-A420-356E1F4BD21C}"/>
              </a:ext>
            </a:extLst>
          </p:cNvPr>
          <p:cNvSpPr/>
          <p:nvPr/>
        </p:nvSpPr>
        <p:spPr>
          <a:xfrm>
            <a:off x="14759615" y="6952143"/>
            <a:ext cx="3384249" cy="102500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NOTE: Hi-Res Images of EACH  map are located within the Dynamo Scripts folder</a:t>
            </a:r>
          </a:p>
        </p:txBody>
      </p:sp>
    </p:spTree>
    <p:extLst>
      <p:ext uri="{BB962C8B-B14F-4D97-AF65-F5344CB8AC3E}">
        <p14:creationId xmlns:p14="http://schemas.microsoft.com/office/powerpoint/2010/main" val="21614075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2AAA4ABF-910C-FA7A-2F29-DC0D084B2E42}"/>
              </a:ext>
            </a:extLst>
          </p:cNvPr>
          <p:cNvPicPr>
            <a:picLocks noChangeAspect="1"/>
          </p:cNvPicPr>
          <p:nvPr/>
        </p:nvPicPr>
        <p:blipFill>
          <a:blip r:embed="rId3"/>
          <a:srcRect t="43732" b="37071"/>
          <a:stretch>
            <a:fillRect/>
          </a:stretch>
        </p:blipFill>
        <p:spPr>
          <a:xfrm>
            <a:off x="10449837" y="9258300"/>
            <a:ext cx="7833304" cy="1395854"/>
          </a:xfrm>
          <a:prstGeom prst="rect">
            <a:avLst/>
          </a:prstGeom>
        </p:spPr>
      </p:pic>
      <p:pic>
        <p:nvPicPr>
          <p:cNvPr id="15" name="Picture 3">
            <a:extLst>
              <a:ext uri="{FF2B5EF4-FFF2-40B4-BE49-F238E27FC236}">
                <a16:creationId xmlns:a16="http://schemas.microsoft.com/office/drawing/2014/main" id="{ADCFA29F-4032-6853-7E51-04714BC1BB01}"/>
              </a:ext>
            </a:extLst>
          </p:cNvPr>
          <p:cNvPicPr>
            <a:picLocks noChangeAspect="1"/>
          </p:cNvPicPr>
          <p:nvPr/>
        </p:nvPicPr>
        <p:blipFill>
          <a:blip r:embed="rId3"/>
          <a:srcRect t="43465" b="38192"/>
          <a:stretch>
            <a:fillRect/>
          </a:stretch>
        </p:blipFill>
        <p:spPr>
          <a:xfrm>
            <a:off x="0" y="9258300"/>
            <a:ext cx="7603120" cy="1394568"/>
          </a:xfrm>
          <a:prstGeom prst="rect">
            <a:avLst/>
          </a:prstGeom>
        </p:spPr>
      </p:pic>
      <p:pic>
        <p:nvPicPr>
          <p:cNvPr id="17" name="Picture 4">
            <a:extLst>
              <a:ext uri="{FF2B5EF4-FFF2-40B4-BE49-F238E27FC236}">
                <a16:creationId xmlns:a16="http://schemas.microsoft.com/office/drawing/2014/main" id="{56558031-9A49-4F22-1152-898DA72338E6}"/>
              </a:ext>
            </a:extLst>
          </p:cNvPr>
          <p:cNvPicPr>
            <a:picLocks noChangeAspect="1"/>
          </p:cNvPicPr>
          <p:nvPr/>
        </p:nvPicPr>
        <p:blipFill>
          <a:blip r:embed="rId3"/>
          <a:srcRect t="43732" b="37071"/>
          <a:stretch>
            <a:fillRect/>
          </a:stretch>
        </p:blipFill>
        <p:spPr>
          <a:xfrm>
            <a:off x="7603120" y="9258300"/>
            <a:ext cx="7833304" cy="1395854"/>
          </a:xfrm>
          <a:prstGeom prst="rect">
            <a:avLst/>
          </a:prstGeom>
        </p:spPr>
      </p:pic>
      <p:sp>
        <p:nvSpPr>
          <p:cNvPr id="19" name="TextBox 13">
            <a:extLst>
              <a:ext uri="{FF2B5EF4-FFF2-40B4-BE49-F238E27FC236}">
                <a16:creationId xmlns:a16="http://schemas.microsoft.com/office/drawing/2014/main" id="{71206474-339B-445E-3EC1-B9D195A1CAEB}"/>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1" name="TextBox 14">
            <a:extLst>
              <a:ext uri="{FF2B5EF4-FFF2-40B4-BE49-F238E27FC236}">
                <a16:creationId xmlns:a16="http://schemas.microsoft.com/office/drawing/2014/main" id="{3A1FE7BB-4F29-1D43-1F08-DF47FD204BE4}"/>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6" name="TextBox 7">
            <a:extLst>
              <a:ext uri="{FF2B5EF4-FFF2-40B4-BE49-F238E27FC236}">
                <a16:creationId xmlns:a16="http://schemas.microsoft.com/office/drawing/2014/main" id="{155D41A2-5582-DC73-633C-1EDA0294A9B6}"/>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23" name="TextBox 2">
            <a:extLst>
              <a:ext uri="{FF2B5EF4-FFF2-40B4-BE49-F238E27FC236}">
                <a16:creationId xmlns:a16="http://schemas.microsoft.com/office/drawing/2014/main" id="{62D220D1-2663-C449-0BFE-6AB8C246852B}"/>
              </a:ext>
            </a:extLst>
          </p:cNvPr>
          <p:cNvSpPr txBox="1"/>
          <p:nvPr/>
        </p:nvSpPr>
        <p:spPr>
          <a:xfrm>
            <a:off x="940123" y="532646"/>
            <a:ext cx="14860171" cy="692497"/>
          </a:xfrm>
          <a:prstGeom prst="rect">
            <a:avLst/>
          </a:prstGeom>
        </p:spPr>
        <p:txBody>
          <a:bodyPr wrap="square" lIns="0" tIns="0" rIns="0" bIns="0" rtlCol="0" anchor="t">
            <a:spAutoFit/>
          </a:bodyPr>
          <a:lstStyle/>
          <a:p>
            <a:pPr algn="l">
              <a:lnSpc>
                <a:spcPts val="5399"/>
              </a:lnSpc>
            </a:pPr>
            <a:r>
              <a:rPr lang="en-US" sz="4999" spc="74" dirty="0">
                <a:solidFill>
                  <a:schemeClr val="accent6">
                    <a:lumMod val="50000"/>
                  </a:schemeClr>
                </a:solidFill>
                <a:latin typeface="Roboto Bold"/>
              </a:rPr>
              <a:t>Step 2 (</a:t>
            </a:r>
            <a:r>
              <a:rPr lang="en-US" sz="4999" spc="74" dirty="0" err="1">
                <a:solidFill>
                  <a:schemeClr val="accent6">
                    <a:lumMod val="50000"/>
                  </a:schemeClr>
                </a:solidFill>
                <a:latin typeface="Roboto Bold"/>
              </a:rPr>
              <a:t>cont</a:t>
            </a:r>
            <a:r>
              <a:rPr lang="en-US" sz="4999" spc="74" dirty="0">
                <a:solidFill>
                  <a:schemeClr val="accent6">
                    <a:lumMod val="50000"/>
                  </a:schemeClr>
                </a:solidFill>
                <a:latin typeface="Roboto Bold"/>
              </a:rPr>
              <a:t>): Standards and QC</a:t>
            </a:r>
          </a:p>
        </p:txBody>
      </p:sp>
      <p:pic>
        <p:nvPicPr>
          <p:cNvPr id="3" name="Picture 2" descr="A screenshot of a computer screen&#10;&#10;Description automatically generated with medium confidence">
            <a:extLst>
              <a:ext uri="{FF2B5EF4-FFF2-40B4-BE49-F238E27FC236}">
                <a16:creationId xmlns:a16="http://schemas.microsoft.com/office/drawing/2014/main" id="{930E29D9-B89E-549A-52B6-766C9DC5E0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951" y="1767135"/>
            <a:ext cx="12942278" cy="7315200"/>
          </a:xfrm>
          <a:prstGeom prst="rect">
            <a:avLst/>
          </a:prstGeom>
        </p:spPr>
      </p:pic>
      <p:pic>
        <p:nvPicPr>
          <p:cNvPr id="2" name="Graphic 1" descr="Teacher with solid fill">
            <a:extLst>
              <a:ext uri="{FF2B5EF4-FFF2-40B4-BE49-F238E27FC236}">
                <a16:creationId xmlns:a16="http://schemas.microsoft.com/office/drawing/2014/main" id="{8A968CAB-1C7A-19CB-B702-301403DCEE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229465" y="0"/>
            <a:ext cx="914400" cy="914400"/>
          </a:xfrm>
          <a:prstGeom prst="rect">
            <a:avLst/>
          </a:prstGeom>
          <a:effectLst>
            <a:outerShdw blurRad="50800" dist="38100" dir="2700000" algn="tl" rotWithShape="0">
              <a:prstClr val="black">
                <a:alpha val="40000"/>
              </a:prstClr>
            </a:outerShdw>
          </a:effectLst>
        </p:spPr>
      </p:pic>
      <p:sp>
        <p:nvSpPr>
          <p:cNvPr id="4" name="Rectangle: Rounded Corners 3">
            <a:extLst>
              <a:ext uri="{FF2B5EF4-FFF2-40B4-BE49-F238E27FC236}">
                <a16:creationId xmlns:a16="http://schemas.microsoft.com/office/drawing/2014/main" id="{86CD01CE-BE8A-B57B-EB89-2472165896A6}"/>
              </a:ext>
            </a:extLst>
          </p:cNvPr>
          <p:cNvSpPr/>
          <p:nvPr/>
        </p:nvSpPr>
        <p:spPr>
          <a:xfrm>
            <a:off x="2947917" y="1300040"/>
            <a:ext cx="1919083" cy="3657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t>Design Options</a:t>
            </a:r>
          </a:p>
        </p:txBody>
      </p:sp>
      <p:sp>
        <p:nvSpPr>
          <p:cNvPr id="5" name="Rectangle: Rounded Corners 4">
            <a:extLst>
              <a:ext uri="{FF2B5EF4-FFF2-40B4-BE49-F238E27FC236}">
                <a16:creationId xmlns:a16="http://schemas.microsoft.com/office/drawing/2014/main" id="{587D7098-FA80-B391-9EFE-1BFF995003B9}"/>
              </a:ext>
            </a:extLst>
          </p:cNvPr>
          <p:cNvSpPr/>
          <p:nvPr/>
        </p:nvSpPr>
        <p:spPr>
          <a:xfrm>
            <a:off x="5038299" y="1300040"/>
            <a:ext cx="1919083" cy="3657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t>Phases</a:t>
            </a:r>
          </a:p>
        </p:txBody>
      </p:sp>
      <p:sp>
        <p:nvSpPr>
          <p:cNvPr id="7" name="Rectangle: Rounded Corners 6">
            <a:extLst>
              <a:ext uri="{FF2B5EF4-FFF2-40B4-BE49-F238E27FC236}">
                <a16:creationId xmlns:a16="http://schemas.microsoft.com/office/drawing/2014/main" id="{1EA41B43-F89C-391F-9422-4F24BDCF35EB}"/>
              </a:ext>
            </a:extLst>
          </p:cNvPr>
          <p:cNvSpPr/>
          <p:nvPr/>
        </p:nvSpPr>
        <p:spPr>
          <a:xfrm>
            <a:off x="7128681" y="1300040"/>
            <a:ext cx="1919083" cy="3657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t>Line Styles</a:t>
            </a:r>
          </a:p>
        </p:txBody>
      </p:sp>
      <p:sp>
        <p:nvSpPr>
          <p:cNvPr id="8" name="Rectangle: Rounded Corners 7">
            <a:extLst>
              <a:ext uri="{FF2B5EF4-FFF2-40B4-BE49-F238E27FC236}">
                <a16:creationId xmlns:a16="http://schemas.microsoft.com/office/drawing/2014/main" id="{1DB2E536-A7BE-469A-CCF1-FF1BFDAB5D8F}"/>
              </a:ext>
            </a:extLst>
          </p:cNvPr>
          <p:cNvSpPr/>
          <p:nvPr/>
        </p:nvSpPr>
        <p:spPr>
          <a:xfrm>
            <a:off x="940123" y="1316782"/>
            <a:ext cx="1823549" cy="365760"/>
          </a:xfrm>
          <a:prstGeom prst="round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n-US" sz="2000" b="1" dirty="0">
                <a:solidFill>
                  <a:schemeClr val="tx1"/>
                </a:solidFill>
              </a:rPr>
              <a:t>JSON Outputs:</a:t>
            </a:r>
          </a:p>
        </p:txBody>
      </p:sp>
      <p:sp>
        <p:nvSpPr>
          <p:cNvPr id="14" name="Rectangle: Rounded Corners 13">
            <a:extLst>
              <a:ext uri="{FF2B5EF4-FFF2-40B4-BE49-F238E27FC236}">
                <a16:creationId xmlns:a16="http://schemas.microsoft.com/office/drawing/2014/main" id="{855BFCD5-9187-D844-1C4C-B2A409293E50}"/>
              </a:ext>
            </a:extLst>
          </p:cNvPr>
          <p:cNvSpPr/>
          <p:nvPr/>
        </p:nvSpPr>
        <p:spPr>
          <a:xfrm>
            <a:off x="9219063" y="1292966"/>
            <a:ext cx="1919083" cy="3657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t>Object Styles</a:t>
            </a:r>
          </a:p>
        </p:txBody>
      </p:sp>
      <p:sp>
        <p:nvSpPr>
          <p:cNvPr id="18" name="Rectangle: Rounded Corners 17">
            <a:extLst>
              <a:ext uri="{FF2B5EF4-FFF2-40B4-BE49-F238E27FC236}">
                <a16:creationId xmlns:a16="http://schemas.microsoft.com/office/drawing/2014/main" id="{E8A24C1C-D505-B656-F4EE-02A7D2D6A66E}"/>
              </a:ext>
            </a:extLst>
          </p:cNvPr>
          <p:cNvSpPr/>
          <p:nvPr/>
        </p:nvSpPr>
        <p:spPr>
          <a:xfrm>
            <a:off x="14759616" y="8135602"/>
            <a:ext cx="3374571" cy="91440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t>NOTE: All Dynamo maps include additional comments within the map files to help inform logic</a:t>
            </a:r>
          </a:p>
        </p:txBody>
      </p:sp>
      <p:sp>
        <p:nvSpPr>
          <p:cNvPr id="22" name="Rectangle: Rounded Corners 21">
            <a:extLst>
              <a:ext uri="{FF2B5EF4-FFF2-40B4-BE49-F238E27FC236}">
                <a16:creationId xmlns:a16="http://schemas.microsoft.com/office/drawing/2014/main" id="{4D273E3B-ED8E-DCFC-64B9-7681F7C9DC53}"/>
              </a:ext>
            </a:extLst>
          </p:cNvPr>
          <p:cNvSpPr/>
          <p:nvPr/>
        </p:nvSpPr>
        <p:spPr>
          <a:xfrm>
            <a:off x="14759615" y="6952143"/>
            <a:ext cx="3384249" cy="102500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NOTE: Hi-Res Images of EACH  map are located within the Dynamo Scripts folder</a:t>
            </a:r>
          </a:p>
        </p:txBody>
      </p:sp>
    </p:spTree>
    <p:extLst>
      <p:ext uri="{BB962C8B-B14F-4D97-AF65-F5344CB8AC3E}">
        <p14:creationId xmlns:p14="http://schemas.microsoft.com/office/powerpoint/2010/main" val="3205022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2AAA4ABF-910C-FA7A-2F29-DC0D084B2E42}"/>
              </a:ext>
            </a:extLst>
          </p:cNvPr>
          <p:cNvPicPr>
            <a:picLocks noChangeAspect="1"/>
          </p:cNvPicPr>
          <p:nvPr/>
        </p:nvPicPr>
        <p:blipFill>
          <a:blip r:embed="rId3"/>
          <a:srcRect t="43732" b="37071"/>
          <a:stretch>
            <a:fillRect/>
          </a:stretch>
        </p:blipFill>
        <p:spPr>
          <a:xfrm>
            <a:off x="10449837" y="9258300"/>
            <a:ext cx="7833304" cy="1395854"/>
          </a:xfrm>
          <a:prstGeom prst="rect">
            <a:avLst/>
          </a:prstGeom>
        </p:spPr>
      </p:pic>
      <p:pic>
        <p:nvPicPr>
          <p:cNvPr id="15" name="Picture 3">
            <a:extLst>
              <a:ext uri="{FF2B5EF4-FFF2-40B4-BE49-F238E27FC236}">
                <a16:creationId xmlns:a16="http://schemas.microsoft.com/office/drawing/2014/main" id="{ADCFA29F-4032-6853-7E51-04714BC1BB01}"/>
              </a:ext>
            </a:extLst>
          </p:cNvPr>
          <p:cNvPicPr>
            <a:picLocks noChangeAspect="1"/>
          </p:cNvPicPr>
          <p:nvPr/>
        </p:nvPicPr>
        <p:blipFill>
          <a:blip r:embed="rId3"/>
          <a:srcRect t="43465" b="38192"/>
          <a:stretch>
            <a:fillRect/>
          </a:stretch>
        </p:blipFill>
        <p:spPr>
          <a:xfrm>
            <a:off x="0" y="9258300"/>
            <a:ext cx="7603120" cy="1394568"/>
          </a:xfrm>
          <a:prstGeom prst="rect">
            <a:avLst/>
          </a:prstGeom>
        </p:spPr>
      </p:pic>
      <p:pic>
        <p:nvPicPr>
          <p:cNvPr id="17" name="Picture 4">
            <a:extLst>
              <a:ext uri="{FF2B5EF4-FFF2-40B4-BE49-F238E27FC236}">
                <a16:creationId xmlns:a16="http://schemas.microsoft.com/office/drawing/2014/main" id="{56558031-9A49-4F22-1152-898DA72338E6}"/>
              </a:ext>
            </a:extLst>
          </p:cNvPr>
          <p:cNvPicPr>
            <a:picLocks noChangeAspect="1"/>
          </p:cNvPicPr>
          <p:nvPr/>
        </p:nvPicPr>
        <p:blipFill>
          <a:blip r:embed="rId3"/>
          <a:srcRect t="43732" b="37071"/>
          <a:stretch>
            <a:fillRect/>
          </a:stretch>
        </p:blipFill>
        <p:spPr>
          <a:xfrm>
            <a:off x="7603120" y="9258300"/>
            <a:ext cx="7833304" cy="1395854"/>
          </a:xfrm>
          <a:prstGeom prst="rect">
            <a:avLst/>
          </a:prstGeom>
        </p:spPr>
      </p:pic>
      <p:sp>
        <p:nvSpPr>
          <p:cNvPr id="19" name="TextBox 13">
            <a:extLst>
              <a:ext uri="{FF2B5EF4-FFF2-40B4-BE49-F238E27FC236}">
                <a16:creationId xmlns:a16="http://schemas.microsoft.com/office/drawing/2014/main" id="{71206474-339B-445E-3EC1-B9D195A1CAEB}"/>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1" name="TextBox 14">
            <a:extLst>
              <a:ext uri="{FF2B5EF4-FFF2-40B4-BE49-F238E27FC236}">
                <a16:creationId xmlns:a16="http://schemas.microsoft.com/office/drawing/2014/main" id="{3A1FE7BB-4F29-1D43-1F08-DF47FD204BE4}"/>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6" name="TextBox 7">
            <a:extLst>
              <a:ext uri="{FF2B5EF4-FFF2-40B4-BE49-F238E27FC236}">
                <a16:creationId xmlns:a16="http://schemas.microsoft.com/office/drawing/2014/main" id="{155D41A2-5582-DC73-633C-1EDA0294A9B6}"/>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23" name="TextBox 2">
            <a:extLst>
              <a:ext uri="{FF2B5EF4-FFF2-40B4-BE49-F238E27FC236}">
                <a16:creationId xmlns:a16="http://schemas.microsoft.com/office/drawing/2014/main" id="{62D220D1-2663-C449-0BFE-6AB8C246852B}"/>
              </a:ext>
            </a:extLst>
          </p:cNvPr>
          <p:cNvSpPr txBox="1"/>
          <p:nvPr/>
        </p:nvSpPr>
        <p:spPr>
          <a:xfrm>
            <a:off x="940123" y="532646"/>
            <a:ext cx="14860171" cy="692497"/>
          </a:xfrm>
          <a:prstGeom prst="rect">
            <a:avLst/>
          </a:prstGeom>
        </p:spPr>
        <p:txBody>
          <a:bodyPr wrap="square" lIns="0" tIns="0" rIns="0" bIns="0" rtlCol="0" anchor="t">
            <a:spAutoFit/>
          </a:bodyPr>
          <a:lstStyle/>
          <a:p>
            <a:pPr algn="l">
              <a:lnSpc>
                <a:spcPts val="5399"/>
              </a:lnSpc>
            </a:pPr>
            <a:r>
              <a:rPr lang="en-US" sz="4999" spc="74" dirty="0">
                <a:solidFill>
                  <a:schemeClr val="accent6">
                    <a:lumMod val="50000"/>
                  </a:schemeClr>
                </a:solidFill>
                <a:latin typeface="Roboto Bold"/>
              </a:rPr>
              <a:t>Step 2 (</a:t>
            </a:r>
            <a:r>
              <a:rPr lang="en-US" sz="4999" spc="74" dirty="0" err="1">
                <a:solidFill>
                  <a:schemeClr val="accent6">
                    <a:lumMod val="50000"/>
                  </a:schemeClr>
                </a:solidFill>
                <a:latin typeface="Roboto Bold"/>
              </a:rPr>
              <a:t>cont</a:t>
            </a:r>
            <a:r>
              <a:rPr lang="en-US" sz="4999" spc="74" dirty="0">
                <a:solidFill>
                  <a:schemeClr val="accent6">
                    <a:lumMod val="50000"/>
                  </a:schemeClr>
                </a:solidFill>
                <a:latin typeface="Roboto Bold"/>
              </a:rPr>
              <a:t>): View Related</a:t>
            </a:r>
          </a:p>
        </p:txBody>
      </p:sp>
      <p:pic>
        <p:nvPicPr>
          <p:cNvPr id="3" name="Picture 2" descr="A screenshot of a computer screen&#10;&#10;Description automatically generated with low confidence">
            <a:extLst>
              <a:ext uri="{FF2B5EF4-FFF2-40B4-BE49-F238E27FC236}">
                <a16:creationId xmlns:a16="http://schemas.microsoft.com/office/drawing/2014/main" id="{5E1FF121-9FC6-00A2-72B9-E2845633C8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7246" y="1757439"/>
            <a:ext cx="14621951" cy="7406640"/>
          </a:xfrm>
          <a:prstGeom prst="rect">
            <a:avLst/>
          </a:prstGeom>
        </p:spPr>
      </p:pic>
      <p:pic>
        <p:nvPicPr>
          <p:cNvPr id="2" name="Graphic 1" descr="Teacher with solid fill">
            <a:extLst>
              <a:ext uri="{FF2B5EF4-FFF2-40B4-BE49-F238E27FC236}">
                <a16:creationId xmlns:a16="http://schemas.microsoft.com/office/drawing/2014/main" id="{EEB724FE-009B-3486-F8B5-7F846126BB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229465" y="0"/>
            <a:ext cx="914400" cy="914400"/>
          </a:xfrm>
          <a:prstGeom prst="rect">
            <a:avLst/>
          </a:prstGeom>
          <a:effectLst>
            <a:outerShdw blurRad="50800" dist="38100" dir="2700000" algn="tl" rotWithShape="0">
              <a:prstClr val="black">
                <a:alpha val="40000"/>
              </a:prstClr>
            </a:outerShdw>
          </a:effectLst>
        </p:spPr>
      </p:pic>
      <p:sp>
        <p:nvSpPr>
          <p:cNvPr id="4" name="Rectangle: Rounded Corners 3">
            <a:extLst>
              <a:ext uri="{FF2B5EF4-FFF2-40B4-BE49-F238E27FC236}">
                <a16:creationId xmlns:a16="http://schemas.microsoft.com/office/drawing/2014/main" id="{623CF2AB-5F7F-6859-4A14-6EEB615D2767}"/>
              </a:ext>
            </a:extLst>
          </p:cNvPr>
          <p:cNvSpPr/>
          <p:nvPr/>
        </p:nvSpPr>
        <p:spPr>
          <a:xfrm>
            <a:off x="2947917" y="1300040"/>
            <a:ext cx="1919083" cy="3657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t>Views</a:t>
            </a:r>
          </a:p>
        </p:txBody>
      </p:sp>
      <p:sp>
        <p:nvSpPr>
          <p:cNvPr id="5" name="Rectangle: Rounded Corners 4">
            <a:extLst>
              <a:ext uri="{FF2B5EF4-FFF2-40B4-BE49-F238E27FC236}">
                <a16:creationId xmlns:a16="http://schemas.microsoft.com/office/drawing/2014/main" id="{88DE5E73-6B06-965F-6CFE-BFEA4EFE94D8}"/>
              </a:ext>
            </a:extLst>
          </p:cNvPr>
          <p:cNvSpPr/>
          <p:nvPr/>
        </p:nvSpPr>
        <p:spPr>
          <a:xfrm>
            <a:off x="5038299" y="1300040"/>
            <a:ext cx="1919083" cy="3657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t>Sheets</a:t>
            </a:r>
          </a:p>
        </p:txBody>
      </p:sp>
      <p:sp>
        <p:nvSpPr>
          <p:cNvPr id="7" name="Rectangle: Rounded Corners 6">
            <a:extLst>
              <a:ext uri="{FF2B5EF4-FFF2-40B4-BE49-F238E27FC236}">
                <a16:creationId xmlns:a16="http://schemas.microsoft.com/office/drawing/2014/main" id="{6E39767E-C284-37C5-7D02-D69A270CC2FA}"/>
              </a:ext>
            </a:extLst>
          </p:cNvPr>
          <p:cNvSpPr/>
          <p:nvPr/>
        </p:nvSpPr>
        <p:spPr>
          <a:xfrm>
            <a:off x="7128681" y="1300040"/>
            <a:ext cx="1919083" cy="3657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err="1"/>
              <a:t>Titleblocks</a:t>
            </a:r>
            <a:endParaRPr lang="en-US" sz="1600" b="1" dirty="0"/>
          </a:p>
        </p:txBody>
      </p:sp>
      <p:sp>
        <p:nvSpPr>
          <p:cNvPr id="8" name="Rectangle: Rounded Corners 7">
            <a:extLst>
              <a:ext uri="{FF2B5EF4-FFF2-40B4-BE49-F238E27FC236}">
                <a16:creationId xmlns:a16="http://schemas.microsoft.com/office/drawing/2014/main" id="{00FF6D82-40CB-B3C5-484F-F5812E7A5663}"/>
              </a:ext>
            </a:extLst>
          </p:cNvPr>
          <p:cNvSpPr/>
          <p:nvPr/>
        </p:nvSpPr>
        <p:spPr>
          <a:xfrm>
            <a:off x="940123" y="1316782"/>
            <a:ext cx="1823549" cy="365760"/>
          </a:xfrm>
          <a:prstGeom prst="round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n-US" sz="2000" b="1" dirty="0">
                <a:solidFill>
                  <a:schemeClr val="tx1"/>
                </a:solidFill>
              </a:rPr>
              <a:t>JSON Outputs:</a:t>
            </a:r>
          </a:p>
        </p:txBody>
      </p:sp>
      <p:sp>
        <p:nvSpPr>
          <p:cNvPr id="9" name="Rectangle: Rounded Corners 8">
            <a:extLst>
              <a:ext uri="{FF2B5EF4-FFF2-40B4-BE49-F238E27FC236}">
                <a16:creationId xmlns:a16="http://schemas.microsoft.com/office/drawing/2014/main" id="{918BE90E-8067-3C32-CE60-AF9D2318B0D8}"/>
              </a:ext>
            </a:extLst>
          </p:cNvPr>
          <p:cNvSpPr/>
          <p:nvPr/>
        </p:nvSpPr>
        <p:spPr>
          <a:xfrm>
            <a:off x="9219063" y="1292966"/>
            <a:ext cx="1919083" cy="3657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t>Schedules</a:t>
            </a:r>
          </a:p>
        </p:txBody>
      </p:sp>
      <p:sp>
        <p:nvSpPr>
          <p:cNvPr id="10" name="Rectangle: Rounded Corners 9">
            <a:extLst>
              <a:ext uri="{FF2B5EF4-FFF2-40B4-BE49-F238E27FC236}">
                <a16:creationId xmlns:a16="http://schemas.microsoft.com/office/drawing/2014/main" id="{F9B1819D-0AC7-96BD-240C-532F5008720A}"/>
              </a:ext>
            </a:extLst>
          </p:cNvPr>
          <p:cNvSpPr/>
          <p:nvPr/>
        </p:nvSpPr>
        <p:spPr>
          <a:xfrm>
            <a:off x="14759616" y="8135602"/>
            <a:ext cx="3374571" cy="91440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t>NOTE: All Dynamo maps include additional comments within the map files to help inform logic</a:t>
            </a:r>
          </a:p>
        </p:txBody>
      </p:sp>
      <p:sp>
        <p:nvSpPr>
          <p:cNvPr id="11" name="Rectangle: Rounded Corners 10">
            <a:extLst>
              <a:ext uri="{FF2B5EF4-FFF2-40B4-BE49-F238E27FC236}">
                <a16:creationId xmlns:a16="http://schemas.microsoft.com/office/drawing/2014/main" id="{48AC8E27-6BDA-F860-46BC-B1D49E1E294B}"/>
              </a:ext>
            </a:extLst>
          </p:cNvPr>
          <p:cNvSpPr/>
          <p:nvPr/>
        </p:nvSpPr>
        <p:spPr>
          <a:xfrm>
            <a:off x="14759615" y="6952143"/>
            <a:ext cx="3384249" cy="102500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NOTE: Hi-Res Images of EACH  map are located within the Dynamo Scripts folder</a:t>
            </a:r>
          </a:p>
        </p:txBody>
      </p:sp>
    </p:spTree>
    <p:extLst>
      <p:ext uri="{BB962C8B-B14F-4D97-AF65-F5344CB8AC3E}">
        <p14:creationId xmlns:p14="http://schemas.microsoft.com/office/powerpoint/2010/main" val="41089299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
            <a:extLst>
              <a:ext uri="{FF2B5EF4-FFF2-40B4-BE49-F238E27FC236}">
                <a16:creationId xmlns:a16="http://schemas.microsoft.com/office/drawing/2014/main" id="{62D220D1-2663-C449-0BFE-6AB8C246852B}"/>
              </a:ext>
            </a:extLst>
          </p:cNvPr>
          <p:cNvSpPr txBox="1"/>
          <p:nvPr/>
        </p:nvSpPr>
        <p:spPr>
          <a:xfrm>
            <a:off x="940123" y="532646"/>
            <a:ext cx="14860171" cy="692497"/>
          </a:xfrm>
          <a:prstGeom prst="rect">
            <a:avLst/>
          </a:prstGeom>
        </p:spPr>
        <p:txBody>
          <a:bodyPr wrap="square" lIns="0" tIns="0" rIns="0" bIns="0" rtlCol="0" anchor="t">
            <a:spAutoFit/>
          </a:bodyPr>
          <a:lstStyle/>
          <a:p>
            <a:pPr algn="l">
              <a:lnSpc>
                <a:spcPts val="5399"/>
              </a:lnSpc>
            </a:pPr>
            <a:r>
              <a:rPr lang="en-US" sz="4999" spc="74" dirty="0">
                <a:solidFill>
                  <a:schemeClr val="accent6">
                    <a:lumMod val="50000"/>
                  </a:schemeClr>
                </a:solidFill>
                <a:latin typeface="Roboto Bold"/>
              </a:rPr>
              <a:t>Step 2 (</a:t>
            </a:r>
            <a:r>
              <a:rPr lang="en-US" sz="4999" spc="74" dirty="0" err="1">
                <a:solidFill>
                  <a:schemeClr val="accent6">
                    <a:lumMod val="50000"/>
                  </a:schemeClr>
                </a:solidFill>
                <a:latin typeface="Roboto Bold"/>
              </a:rPr>
              <a:t>cont</a:t>
            </a:r>
            <a:r>
              <a:rPr lang="en-US" sz="4999" spc="74" dirty="0">
                <a:solidFill>
                  <a:schemeClr val="accent6">
                    <a:lumMod val="50000"/>
                  </a:schemeClr>
                </a:solidFill>
                <a:latin typeface="Roboto Bold"/>
              </a:rPr>
              <a:t>): Element Related (Part 1)</a:t>
            </a:r>
          </a:p>
        </p:txBody>
      </p:sp>
      <p:pic>
        <p:nvPicPr>
          <p:cNvPr id="3" name="Picture 2" descr="A screenshot of a computer screen&#10;&#10;Description automatically generated with low confidence">
            <a:extLst>
              <a:ext uri="{FF2B5EF4-FFF2-40B4-BE49-F238E27FC236}">
                <a16:creationId xmlns:a16="http://schemas.microsoft.com/office/drawing/2014/main" id="{A0DEC5A5-F8D0-7728-A97E-2658EDB04DFD}"/>
              </a:ext>
            </a:extLst>
          </p:cNvPr>
          <p:cNvPicPr>
            <a:picLocks noChangeAspect="1"/>
          </p:cNvPicPr>
          <p:nvPr/>
        </p:nvPicPr>
        <p:blipFill rotWithShape="1">
          <a:blip r:embed="rId3">
            <a:extLst>
              <a:ext uri="{28A0092B-C50C-407E-A947-70E740481C1C}">
                <a14:useLocalDpi xmlns:a14="http://schemas.microsoft.com/office/drawing/2010/main" val="0"/>
              </a:ext>
            </a:extLst>
          </a:blip>
          <a:srcRect r="30308" b="51867"/>
          <a:stretch/>
        </p:blipFill>
        <p:spPr>
          <a:xfrm>
            <a:off x="1851897" y="1851660"/>
            <a:ext cx="12311320" cy="7406640"/>
          </a:xfrm>
          <a:prstGeom prst="rect">
            <a:avLst/>
          </a:prstGeom>
        </p:spPr>
      </p:pic>
      <p:pic>
        <p:nvPicPr>
          <p:cNvPr id="2" name="Picture 4">
            <a:extLst>
              <a:ext uri="{FF2B5EF4-FFF2-40B4-BE49-F238E27FC236}">
                <a16:creationId xmlns:a16="http://schemas.microsoft.com/office/drawing/2014/main" id="{3033AE9F-EC4B-4E4A-7183-8F1F379D4551}"/>
              </a:ext>
            </a:extLst>
          </p:cNvPr>
          <p:cNvPicPr>
            <a:picLocks noChangeAspect="1"/>
          </p:cNvPicPr>
          <p:nvPr/>
        </p:nvPicPr>
        <p:blipFill>
          <a:blip r:embed="rId4"/>
          <a:srcRect t="43732" b="37071"/>
          <a:stretch>
            <a:fillRect/>
          </a:stretch>
        </p:blipFill>
        <p:spPr>
          <a:xfrm>
            <a:off x="10449837" y="9258300"/>
            <a:ext cx="7833304" cy="1395854"/>
          </a:xfrm>
          <a:prstGeom prst="rect">
            <a:avLst/>
          </a:prstGeom>
        </p:spPr>
      </p:pic>
      <p:pic>
        <p:nvPicPr>
          <p:cNvPr id="4" name="Picture 3">
            <a:extLst>
              <a:ext uri="{FF2B5EF4-FFF2-40B4-BE49-F238E27FC236}">
                <a16:creationId xmlns:a16="http://schemas.microsoft.com/office/drawing/2014/main" id="{65248F53-D205-6BC5-1B63-AF5B89AAF466}"/>
              </a:ext>
            </a:extLst>
          </p:cNvPr>
          <p:cNvPicPr>
            <a:picLocks noChangeAspect="1"/>
          </p:cNvPicPr>
          <p:nvPr/>
        </p:nvPicPr>
        <p:blipFill>
          <a:blip r:embed="rId4"/>
          <a:srcRect t="43465" b="38192"/>
          <a:stretch>
            <a:fillRect/>
          </a:stretch>
        </p:blipFill>
        <p:spPr>
          <a:xfrm>
            <a:off x="0" y="9258300"/>
            <a:ext cx="7603120" cy="1394568"/>
          </a:xfrm>
          <a:prstGeom prst="rect">
            <a:avLst/>
          </a:prstGeom>
        </p:spPr>
      </p:pic>
      <p:pic>
        <p:nvPicPr>
          <p:cNvPr id="5" name="Picture 4">
            <a:extLst>
              <a:ext uri="{FF2B5EF4-FFF2-40B4-BE49-F238E27FC236}">
                <a16:creationId xmlns:a16="http://schemas.microsoft.com/office/drawing/2014/main" id="{5FD780FC-BB3D-D225-7E5A-2791CBC5586E}"/>
              </a:ext>
            </a:extLst>
          </p:cNvPr>
          <p:cNvPicPr>
            <a:picLocks noChangeAspect="1"/>
          </p:cNvPicPr>
          <p:nvPr/>
        </p:nvPicPr>
        <p:blipFill>
          <a:blip r:embed="rId4"/>
          <a:srcRect t="43732" b="37071"/>
          <a:stretch>
            <a:fillRect/>
          </a:stretch>
        </p:blipFill>
        <p:spPr>
          <a:xfrm>
            <a:off x="7603120" y="9258300"/>
            <a:ext cx="7833304" cy="1395854"/>
          </a:xfrm>
          <a:prstGeom prst="rect">
            <a:avLst/>
          </a:prstGeom>
        </p:spPr>
      </p:pic>
      <p:sp>
        <p:nvSpPr>
          <p:cNvPr id="6" name="TextBox 13">
            <a:extLst>
              <a:ext uri="{FF2B5EF4-FFF2-40B4-BE49-F238E27FC236}">
                <a16:creationId xmlns:a16="http://schemas.microsoft.com/office/drawing/2014/main" id="{AF9929AE-AD6C-BFB6-B292-3483277B0A89}"/>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7" name="TextBox 14">
            <a:extLst>
              <a:ext uri="{FF2B5EF4-FFF2-40B4-BE49-F238E27FC236}">
                <a16:creationId xmlns:a16="http://schemas.microsoft.com/office/drawing/2014/main" id="{6CDF483B-F1FF-DBB3-AB89-10BBA2F1F9F0}"/>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8" name="TextBox 7">
            <a:extLst>
              <a:ext uri="{FF2B5EF4-FFF2-40B4-BE49-F238E27FC236}">
                <a16:creationId xmlns:a16="http://schemas.microsoft.com/office/drawing/2014/main" id="{796E5F96-943B-91F1-0CA6-CB5137F9B1F3}"/>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pic>
        <p:nvPicPr>
          <p:cNvPr id="9" name="Graphic 8" descr="Teacher with solid fill">
            <a:extLst>
              <a:ext uri="{FF2B5EF4-FFF2-40B4-BE49-F238E27FC236}">
                <a16:creationId xmlns:a16="http://schemas.microsoft.com/office/drawing/2014/main" id="{C21A0D05-C508-BC5F-5F6F-09ACC66BA3E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229465" y="0"/>
            <a:ext cx="914400" cy="914400"/>
          </a:xfrm>
          <a:prstGeom prst="rect">
            <a:avLst/>
          </a:prstGeom>
          <a:effectLst>
            <a:outerShdw blurRad="50800" dist="38100" dir="2700000" algn="tl" rotWithShape="0">
              <a:prstClr val="black">
                <a:alpha val="40000"/>
              </a:prstClr>
            </a:outerShdw>
          </a:effectLst>
        </p:spPr>
      </p:pic>
      <p:sp>
        <p:nvSpPr>
          <p:cNvPr id="11" name="Rectangle: Rounded Corners 10">
            <a:extLst>
              <a:ext uri="{FF2B5EF4-FFF2-40B4-BE49-F238E27FC236}">
                <a16:creationId xmlns:a16="http://schemas.microsoft.com/office/drawing/2014/main" id="{FAB3B78C-8616-01A5-2A0D-1808B72CE36A}"/>
              </a:ext>
            </a:extLst>
          </p:cNvPr>
          <p:cNvSpPr/>
          <p:nvPr/>
        </p:nvSpPr>
        <p:spPr>
          <a:xfrm>
            <a:off x="2947917" y="1300040"/>
            <a:ext cx="1919083" cy="3657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t>Placed Families</a:t>
            </a:r>
          </a:p>
        </p:txBody>
      </p:sp>
      <p:sp>
        <p:nvSpPr>
          <p:cNvPr id="12" name="Rectangle: Rounded Corners 11">
            <a:extLst>
              <a:ext uri="{FF2B5EF4-FFF2-40B4-BE49-F238E27FC236}">
                <a16:creationId xmlns:a16="http://schemas.microsoft.com/office/drawing/2014/main" id="{E94A0A04-2780-7589-60EE-7D8F2CE9B844}"/>
              </a:ext>
            </a:extLst>
          </p:cNvPr>
          <p:cNvSpPr/>
          <p:nvPr/>
        </p:nvSpPr>
        <p:spPr>
          <a:xfrm>
            <a:off x="5038299" y="1300040"/>
            <a:ext cx="1919083" cy="3657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t>Loaded Families</a:t>
            </a:r>
          </a:p>
        </p:txBody>
      </p:sp>
      <p:sp>
        <p:nvSpPr>
          <p:cNvPr id="13" name="Rectangle: Rounded Corners 12">
            <a:extLst>
              <a:ext uri="{FF2B5EF4-FFF2-40B4-BE49-F238E27FC236}">
                <a16:creationId xmlns:a16="http://schemas.microsoft.com/office/drawing/2014/main" id="{FE0E0E9C-A3C9-CB13-E65F-2A95437B8CD1}"/>
              </a:ext>
            </a:extLst>
          </p:cNvPr>
          <p:cNvSpPr/>
          <p:nvPr/>
        </p:nvSpPr>
        <p:spPr>
          <a:xfrm>
            <a:off x="7128681" y="1300040"/>
            <a:ext cx="2326054" cy="3657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t>Model &amp; Detail Groups</a:t>
            </a:r>
          </a:p>
        </p:txBody>
      </p:sp>
      <p:sp>
        <p:nvSpPr>
          <p:cNvPr id="14" name="Rectangle: Rounded Corners 13">
            <a:extLst>
              <a:ext uri="{FF2B5EF4-FFF2-40B4-BE49-F238E27FC236}">
                <a16:creationId xmlns:a16="http://schemas.microsoft.com/office/drawing/2014/main" id="{C188295D-5252-12FF-FC15-4E8897F9205B}"/>
              </a:ext>
            </a:extLst>
          </p:cNvPr>
          <p:cNvSpPr/>
          <p:nvPr/>
        </p:nvSpPr>
        <p:spPr>
          <a:xfrm>
            <a:off x="940123" y="1316782"/>
            <a:ext cx="1823549" cy="365760"/>
          </a:xfrm>
          <a:prstGeom prst="round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n-US" sz="2000" b="1" dirty="0">
                <a:solidFill>
                  <a:schemeClr val="tx1"/>
                </a:solidFill>
              </a:rPr>
              <a:t>JSON Outputs:</a:t>
            </a:r>
          </a:p>
        </p:txBody>
      </p:sp>
      <p:sp>
        <p:nvSpPr>
          <p:cNvPr id="15" name="Rectangle: Rounded Corners 14">
            <a:extLst>
              <a:ext uri="{FF2B5EF4-FFF2-40B4-BE49-F238E27FC236}">
                <a16:creationId xmlns:a16="http://schemas.microsoft.com/office/drawing/2014/main" id="{F498BE52-7F57-601C-1744-F0A23A21EAAA}"/>
              </a:ext>
            </a:extLst>
          </p:cNvPr>
          <p:cNvSpPr/>
          <p:nvPr/>
        </p:nvSpPr>
        <p:spPr>
          <a:xfrm>
            <a:off x="9626034" y="1291166"/>
            <a:ext cx="1919083" cy="3657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err="1"/>
              <a:t>Worksets</a:t>
            </a:r>
            <a:endParaRPr lang="en-US" sz="1600" b="1" dirty="0"/>
          </a:p>
        </p:txBody>
      </p:sp>
      <p:sp>
        <p:nvSpPr>
          <p:cNvPr id="16" name="Rectangle: Rounded Corners 15">
            <a:extLst>
              <a:ext uri="{FF2B5EF4-FFF2-40B4-BE49-F238E27FC236}">
                <a16:creationId xmlns:a16="http://schemas.microsoft.com/office/drawing/2014/main" id="{6F831341-A3CE-EE32-2CC9-E282AABF26BD}"/>
              </a:ext>
            </a:extLst>
          </p:cNvPr>
          <p:cNvSpPr/>
          <p:nvPr/>
        </p:nvSpPr>
        <p:spPr>
          <a:xfrm>
            <a:off x="11716416" y="1291166"/>
            <a:ext cx="1919083" cy="3657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err="1"/>
              <a:t>Worksets</a:t>
            </a:r>
            <a:endParaRPr lang="en-US" sz="1600" b="1" dirty="0"/>
          </a:p>
        </p:txBody>
      </p:sp>
      <p:sp>
        <p:nvSpPr>
          <p:cNvPr id="17" name="Rectangle: Rounded Corners 16">
            <a:extLst>
              <a:ext uri="{FF2B5EF4-FFF2-40B4-BE49-F238E27FC236}">
                <a16:creationId xmlns:a16="http://schemas.microsoft.com/office/drawing/2014/main" id="{3904E78B-11EC-3383-27ED-E9C2AF64D5D6}"/>
              </a:ext>
            </a:extLst>
          </p:cNvPr>
          <p:cNvSpPr/>
          <p:nvPr/>
        </p:nvSpPr>
        <p:spPr>
          <a:xfrm>
            <a:off x="14759616" y="8135602"/>
            <a:ext cx="3374571" cy="91440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t>NOTE: All Dynamo maps include additional comments within the map files to help inform logic</a:t>
            </a:r>
          </a:p>
        </p:txBody>
      </p:sp>
      <p:sp>
        <p:nvSpPr>
          <p:cNvPr id="19" name="Rectangle 18">
            <a:extLst>
              <a:ext uri="{FF2B5EF4-FFF2-40B4-BE49-F238E27FC236}">
                <a16:creationId xmlns:a16="http://schemas.microsoft.com/office/drawing/2014/main" id="{51505AAA-1751-2028-BD62-77D016452564}"/>
              </a:ext>
            </a:extLst>
          </p:cNvPr>
          <p:cNvSpPr/>
          <p:nvPr/>
        </p:nvSpPr>
        <p:spPr>
          <a:xfrm>
            <a:off x="3466826" y="8298543"/>
            <a:ext cx="1302527" cy="9584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45587DC8-FC0D-CB1B-C884-EB248D20BDDD}"/>
              </a:ext>
            </a:extLst>
          </p:cNvPr>
          <p:cNvSpPr/>
          <p:nvPr/>
        </p:nvSpPr>
        <p:spPr>
          <a:xfrm>
            <a:off x="14759615" y="6952143"/>
            <a:ext cx="3384249" cy="102500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NOTE: Hi-Res Images of EACH  map are located within the Dynamo Scripts folder</a:t>
            </a:r>
          </a:p>
        </p:txBody>
      </p:sp>
    </p:spTree>
    <p:extLst>
      <p:ext uri="{BB962C8B-B14F-4D97-AF65-F5344CB8AC3E}">
        <p14:creationId xmlns:p14="http://schemas.microsoft.com/office/powerpoint/2010/main" val="18764519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
            <a:extLst>
              <a:ext uri="{FF2B5EF4-FFF2-40B4-BE49-F238E27FC236}">
                <a16:creationId xmlns:a16="http://schemas.microsoft.com/office/drawing/2014/main" id="{62D220D1-2663-C449-0BFE-6AB8C246852B}"/>
              </a:ext>
            </a:extLst>
          </p:cNvPr>
          <p:cNvSpPr txBox="1"/>
          <p:nvPr/>
        </p:nvSpPr>
        <p:spPr>
          <a:xfrm>
            <a:off x="940123" y="532646"/>
            <a:ext cx="14860171" cy="692497"/>
          </a:xfrm>
          <a:prstGeom prst="rect">
            <a:avLst/>
          </a:prstGeom>
        </p:spPr>
        <p:txBody>
          <a:bodyPr wrap="square" lIns="0" tIns="0" rIns="0" bIns="0" rtlCol="0" anchor="t">
            <a:spAutoFit/>
          </a:bodyPr>
          <a:lstStyle/>
          <a:p>
            <a:pPr algn="l">
              <a:lnSpc>
                <a:spcPts val="5399"/>
              </a:lnSpc>
            </a:pPr>
            <a:r>
              <a:rPr lang="en-US" sz="4999" spc="74" dirty="0">
                <a:solidFill>
                  <a:schemeClr val="accent6">
                    <a:lumMod val="50000"/>
                  </a:schemeClr>
                </a:solidFill>
                <a:latin typeface="Roboto Bold"/>
              </a:rPr>
              <a:t>Step 2 (</a:t>
            </a:r>
            <a:r>
              <a:rPr lang="en-US" sz="4999" spc="74" dirty="0" err="1">
                <a:solidFill>
                  <a:schemeClr val="accent6">
                    <a:lumMod val="50000"/>
                  </a:schemeClr>
                </a:solidFill>
                <a:latin typeface="Roboto Bold"/>
              </a:rPr>
              <a:t>cont</a:t>
            </a:r>
            <a:r>
              <a:rPr lang="en-US" sz="4999" spc="74" dirty="0">
                <a:solidFill>
                  <a:schemeClr val="accent6">
                    <a:lumMod val="50000"/>
                  </a:schemeClr>
                </a:solidFill>
                <a:latin typeface="Roboto Bold"/>
              </a:rPr>
              <a:t>): Element Related (Part 2)</a:t>
            </a:r>
          </a:p>
        </p:txBody>
      </p:sp>
      <p:grpSp>
        <p:nvGrpSpPr>
          <p:cNvPr id="5" name="Group 4">
            <a:extLst>
              <a:ext uri="{FF2B5EF4-FFF2-40B4-BE49-F238E27FC236}">
                <a16:creationId xmlns:a16="http://schemas.microsoft.com/office/drawing/2014/main" id="{6064020B-6AE3-D524-5EC9-D3D8D82BB643}"/>
              </a:ext>
            </a:extLst>
          </p:cNvPr>
          <p:cNvGrpSpPr/>
          <p:nvPr/>
        </p:nvGrpSpPr>
        <p:grpSpPr>
          <a:xfrm>
            <a:off x="536464" y="1791984"/>
            <a:ext cx="15332242" cy="8419570"/>
            <a:chOff x="1166342" y="1690912"/>
            <a:chExt cx="15105665" cy="8234195"/>
          </a:xfrm>
        </p:grpSpPr>
        <p:pic>
          <p:nvPicPr>
            <p:cNvPr id="3" name="Picture 2" descr="A screenshot of a computer screen&#10;&#10;Description automatically generated with low confidence">
              <a:extLst>
                <a:ext uri="{FF2B5EF4-FFF2-40B4-BE49-F238E27FC236}">
                  <a16:creationId xmlns:a16="http://schemas.microsoft.com/office/drawing/2014/main" id="{A0DEC5A5-F8D0-7728-A97E-2658EDB04DFD}"/>
                </a:ext>
              </a:extLst>
            </p:cNvPr>
            <p:cNvPicPr>
              <a:picLocks noChangeAspect="1"/>
            </p:cNvPicPr>
            <p:nvPr/>
          </p:nvPicPr>
          <p:blipFill rotWithShape="1">
            <a:blip r:embed="rId3">
              <a:extLst>
                <a:ext uri="{28A0092B-C50C-407E-A947-70E740481C1C}">
                  <a14:useLocalDpi xmlns:a14="http://schemas.microsoft.com/office/drawing/2010/main" val="0"/>
                </a:ext>
              </a:extLst>
            </a:blip>
            <a:srcRect t="48948"/>
            <a:stretch/>
          </p:blipFill>
          <p:spPr>
            <a:xfrm>
              <a:off x="1166342" y="3207656"/>
              <a:ext cx="15105665" cy="6717451"/>
            </a:xfrm>
            <a:prstGeom prst="rect">
              <a:avLst/>
            </a:prstGeom>
          </p:spPr>
        </p:pic>
        <p:pic>
          <p:nvPicPr>
            <p:cNvPr id="4" name="Picture 3" descr="A screenshot of a computer screen&#10;&#10;Description automatically generated with low confidence">
              <a:extLst>
                <a:ext uri="{FF2B5EF4-FFF2-40B4-BE49-F238E27FC236}">
                  <a16:creationId xmlns:a16="http://schemas.microsoft.com/office/drawing/2014/main" id="{E318499D-5EAD-E776-1E05-32412A9F81B4}"/>
                </a:ext>
              </a:extLst>
            </p:cNvPr>
            <p:cNvPicPr>
              <a:picLocks noChangeAspect="1"/>
            </p:cNvPicPr>
            <p:nvPr/>
          </p:nvPicPr>
          <p:blipFill rotWithShape="1">
            <a:blip r:embed="rId3">
              <a:extLst>
                <a:ext uri="{28A0092B-C50C-407E-A947-70E740481C1C}">
                  <a14:useLocalDpi xmlns:a14="http://schemas.microsoft.com/office/drawing/2010/main" val="0"/>
                </a:ext>
              </a:extLst>
            </a:blip>
            <a:srcRect t="37421" r="82931" b="48129"/>
            <a:stretch/>
          </p:blipFill>
          <p:spPr>
            <a:xfrm>
              <a:off x="1166342" y="1690912"/>
              <a:ext cx="2578343" cy="1901373"/>
            </a:xfrm>
            <a:prstGeom prst="rect">
              <a:avLst/>
            </a:prstGeom>
          </p:spPr>
        </p:pic>
      </p:grpSp>
      <p:pic>
        <p:nvPicPr>
          <p:cNvPr id="6" name="Graphic 5" descr="Teacher with solid fill">
            <a:extLst>
              <a:ext uri="{FF2B5EF4-FFF2-40B4-BE49-F238E27FC236}">
                <a16:creationId xmlns:a16="http://schemas.microsoft.com/office/drawing/2014/main" id="{ACE15FB1-37F3-8B11-FEC5-CAA1B4D182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229465" y="0"/>
            <a:ext cx="914400" cy="914400"/>
          </a:xfrm>
          <a:prstGeom prst="rect">
            <a:avLst/>
          </a:prstGeom>
          <a:effectLst>
            <a:outerShdw blurRad="50800" dist="38100" dir="2700000" algn="tl" rotWithShape="0">
              <a:prstClr val="black">
                <a:alpha val="40000"/>
              </a:prstClr>
            </a:outerShdw>
          </a:effectLst>
        </p:spPr>
      </p:pic>
      <p:sp>
        <p:nvSpPr>
          <p:cNvPr id="7" name="Rectangle: Rounded Corners 6">
            <a:extLst>
              <a:ext uri="{FF2B5EF4-FFF2-40B4-BE49-F238E27FC236}">
                <a16:creationId xmlns:a16="http://schemas.microsoft.com/office/drawing/2014/main" id="{F441EFAA-F2EF-4B14-25E1-0788073CAFA4}"/>
              </a:ext>
            </a:extLst>
          </p:cNvPr>
          <p:cNvSpPr/>
          <p:nvPr/>
        </p:nvSpPr>
        <p:spPr>
          <a:xfrm>
            <a:off x="4067034" y="1300040"/>
            <a:ext cx="1919083" cy="3657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err="1"/>
              <a:t>Workset</a:t>
            </a:r>
            <a:r>
              <a:rPr lang="en-US" sz="1600" b="1" dirty="0"/>
              <a:t> Elements</a:t>
            </a:r>
          </a:p>
        </p:txBody>
      </p:sp>
      <p:sp>
        <p:nvSpPr>
          <p:cNvPr id="8" name="Rectangle: Rounded Corners 7">
            <a:extLst>
              <a:ext uri="{FF2B5EF4-FFF2-40B4-BE49-F238E27FC236}">
                <a16:creationId xmlns:a16="http://schemas.microsoft.com/office/drawing/2014/main" id="{626BFBD0-CB27-BDF2-5025-C86377EAB18D}"/>
              </a:ext>
            </a:extLst>
          </p:cNvPr>
          <p:cNvSpPr/>
          <p:nvPr/>
        </p:nvSpPr>
        <p:spPr>
          <a:xfrm>
            <a:off x="6157416" y="1300040"/>
            <a:ext cx="1919083" cy="3657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t>Elements</a:t>
            </a:r>
          </a:p>
        </p:txBody>
      </p:sp>
      <p:sp>
        <p:nvSpPr>
          <p:cNvPr id="9" name="Rectangle: Rounded Corners 8">
            <a:extLst>
              <a:ext uri="{FF2B5EF4-FFF2-40B4-BE49-F238E27FC236}">
                <a16:creationId xmlns:a16="http://schemas.microsoft.com/office/drawing/2014/main" id="{879EFD76-2ED9-D3E0-B0F8-FB62541DD170}"/>
              </a:ext>
            </a:extLst>
          </p:cNvPr>
          <p:cNvSpPr/>
          <p:nvPr/>
        </p:nvSpPr>
        <p:spPr>
          <a:xfrm>
            <a:off x="8247798" y="1300040"/>
            <a:ext cx="2603082" cy="3657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t>Element Category Classes</a:t>
            </a:r>
          </a:p>
        </p:txBody>
      </p:sp>
      <p:sp>
        <p:nvSpPr>
          <p:cNvPr id="10" name="Rectangle: Rounded Corners 9">
            <a:extLst>
              <a:ext uri="{FF2B5EF4-FFF2-40B4-BE49-F238E27FC236}">
                <a16:creationId xmlns:a16="http://schemas.microsoft.com/office/drawing/2014/main" id="{42B5D16A-FF3F-5FA2-174A-7CDDD63E80EF}"/>
              </a:ext>
            </a:extLst>
          </p:cNvPr>
          <p:cNvSpPr/>
          <p:nvPr/>
        </p:nvSpPr>
        <p:spPr>
          <a:xfrm>
            <a:off x="940123" y="1316782"/>
            <a:ext cx="2605340" cy="365760"/>
          </a:xfrm>
          <a:prstGeom prst="round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n-US" sz="2000" b="1" dirty="0">
                <a:solidFill>
                  <a:schemeClr val="tx1"/>
                </a:solidFill>
              </a:rPr>
              <a:t>JSON Outputs (cont.):</a:t>
            </a:r>
          </a:p>
        </p:txBody>
      </p:sp>
      <p:sp>
        <p:nvSpPr>
          <p:cNvPr id="13" name="Rectangle: Rounded Corners 12">
            <a:extLst>
              <a:ext uri="{FF2B5EF4-FFF2-40B4-BE49-F238E27FC236}">
                <a16:creationId xmlns:a16="http://schemas.microsoft.com/office/drawing/2014/main" id="{9EC07608-5676-22C8-C3FA-64305DFA09C9}"/>
              </a:ext>
            </a:extLst>
          </p:cNvPr>
          <p:cNvSpPr/>
          <p:nvPr/>
        </p:nvSpPr>
        <p:spPr>
          <a:xfrm>
            <a:off x="14759616" y="9297153"/>
            <a:ext cx="3374571" cy="91440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t>NOTE: All Dynamo maps include additional comments within the map files to help inform logic</a:t>
            </a:r>
          </a:p>
        </p:txBody>
      </p:sp>
      <p:sp>
        <p:nvSpPr>
          <p:cNvPr id="14" name="Oval 13">
            <a:extLst>
              <a:ext uri="{FF2B5EF4-FFF2-40B4-BE49-F238E27FC236}">
                <a16:creationId xmlns:a16="http://schemas.microsoft.com/office/drawing/2014/main" id="{D754211A-F427-D90C-7853-799F5351A69E}"/>
              </a:ext>
            </a:extLst>
          </p:cNvPr>
          <p:cNvSpPr/>
          <p:nvPr/>
        </p:nvSpPr>
        <p:spPr>
          <a:xfrm>
            <a:off x="2378529" y="1816281"/>
            <a:ext cx="1627414" cy="7347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1AB2193F-873B-1805-894A-E7EC32F90AA0}"/>
              </a:ext>
            </a:extLst>
          </p:cNvPr>
          <p:cNvSpPr/>
          <p:nvPr/>
        </p:nvSpPr>
        <p:spPr>
          <a:xfrm>
            <a:off x="14759615" y="8121626"/>
            <a:ext cx="3384249" cy="102500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NOTE: Hi-Res Images of EACH  map are located within the Dynamo Scripts folder</a:t>
            </a:r>
          </a:p>
        </p:txBody>
      </p:sp>
    </p:spTree>
    <p:extLst>
      <p:ext uri="{BB962C8B-B14F-4D97-AF65-F5344CB8AC3E}">
        <p14:creationId xmlns:p14="http://schemas.microsoft.com/office/powerpoint/2010/main" val="26277998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4">
            <a:extLst>
              <a:ext uri="{FF2B5EF4-FFF2-40B4-BE49-F238E27FC236}">
                <a16:creationId xmlns:a16="http://schemas.microsoft.com/office/drawing/2014/main" id="{BF8D7853-B657-A6AF-DEE0-ACC332908031}"/>
              </a:ext>
            </a:extLst>
          </p:cNvPr>
          <p:cNvPicPr>
            <a:picLocks noChangeAspect="1"/>
          </p:cNvPicPr>
          <p:nvPr/>
        </p:nvPicPr>
        <p:blipFill>
          <a:blip r:embed="rId2"/>
          <a:srcRect t="43732" b="37071"/>
          <a:stretch>
            <a:fillRect/>
          </a:stretch>
        </p:blipFill>
        <p:spPr>
          <a:xfrm>
            <a:off x="10449837" y="9258300"/>
            <a:ext cx="7833304" cy="1395854"/>
          </a:xfrm>
          <a:prstGeom prst="rect">
            <a:avLst/>
          </a:prstGeom>
        </p:spPr>
      </p:pic>
      <p:pic>
        <p:nvPicPr>
          <p:cNvPr id="21" name="Picture 3">
            <a:extLst>
              <a:ext uri="{FF2B5EF4-FFF2-40B4-BE49-F238E27FC236}">
                <a16:creationId xmlns:a16="http://schemas.microsoft.com/office/drawing/2014/main" id="{5E733EFE-05CE-6CF6-095E-7082EC49DEDB}"/>
              </a:ext>
            </a:extLst>
          </p:cNvPr>
          <p:cNvPicPr>
            <a:picLocks noChangeAspect="1"/>
          </p:cNvPicPr>
          <p:nvPr/>
        </p:nvPicPr>
        <p:blipFill>
          <a:blip r:embed="rId2"/>
          <a:srcRect t="43465" b="38192"/>
          <a:stretch>
            <a:fillRect/>
          </a:stretch>
        </p:blipFill>
        <p:spPr>
          <a:xfrm>
            <a:off x="0" y="9258300"/>
            <a:ext cx="7603120" cy="1394568"/>
          </a:xfrm>
          <a:prstGeom prst="rect">
            <a:avLst/>
          </a:prstGeom>
        </p:spPr>
      </p:pic>
      <p:pic>
        <p:nvPicPr>
          <p:cNvPr id="23" name="Picture 4">
            <a:extLst>
              <a:ext uri="{FF2B5EF4-FFF2-40B4-BE49-F238E27FC236}">
                <a16:creationId xmlns:a16="http://schemas.microsoft.com/office/drawing/2014/main" id="{FC895188-D324-5617-7439-AD4AC481818A}"/>
              </a:ext>
            </a:extLst>
          </p:cNvPr>
          <p:cNvPicPr>
            <a:picLocks noChangeAspect="1"/>
          </p:cNvPicPr>
          <p:nvPr/>
        </p:nvPicPr>
        <p:blipFill>
          <a:blip r:embed="rId2"/>
          <a:srcRect t="43732" b="37071"/>
          <a:stretch>
            <a:fillRect/>
          </a:stretch>
        </p:blipFill>
        <p:spPr>
          <a:xfrm>
            <a:off x="7603120" y="9258300"/>
            <a:ext cx="7833304" cy="1395854"/>
          </a:xfrm>
          <a:prstGeom prst="rect">
            <a:avLst/>
          </a:prstGeom>
        </p:spPr>
      </p:pic>
      <p:sp>
        <p:nvSpPr>
          <p:cNvPr id="25" name="TextBox 13">
            <a:extLst>
              <a:ext uri="{FF2B5EF4-FFF2-40B4-BE49-F238E27FC236}">
                <a16:creationId xmlns:a16="http://schemas.microsoft.com/office/drawing/2014/main" id="{AE1D41B9-1727-FB89-0BBC-F41C11E71BF5}"/>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7" name="TextBox 14">
            <a:extLst>
              <a:ext uri="{FF2B5EF4-FFF2-40B4-BE49-F238E27FC236}">
                <a16:creationId xmlns:a16="http://schemas.microsoft.com/office/drawing/2014/main" id="{5DA663E0-A164-75A2-6114-6698FC748412}"/>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3" name="TextBox 7">
            <a:extLst>
              <a:ext uri="{FF2B5EF4-FFF2-40B4-BE49-F238E27FC236}">
                <a16:creationId xmlns:a16="http://schemas.microsoft.com/office/drawing/2014/main" id="{712567B6-F99E-6BEE-296A-737DEBB42768}"/>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57" name="Title 6">
            <a:extLst>
              <a:ext uri="{FF2B5EF4-FFF2-40B4-BE49-F238E27FC236}">
                <a16:creationId xmlns:a16="http://schemas.microsoft.com/office/drawing/2014/main" id="{98ACB784-6490-D8DD-DAD4-A568D32B5E0D}"/>
              </a:ext>
            </a:extLst>
          </p:cNvPr>
          <p:cNvSpPr txBox="1">
            <a:spLocks/>
          </p:cNvSpPr>
          <p:nvPr/>
        </p:nvSpPr>
        <p:spPr>
          <a:xfrm>
            <a:off x="5192256" y="3107154"/>
            <a:ext cx="7903488" cy="2195381"/>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600" b="1" dirty="0">
                <a:solidFill>
                  <a:schemeClr val="tx2"/>
                </a:solidFill>
                <a:latin typeface="Century Gothic" panose="020B0502020202020204" pitchFamily="34" charset="0"/>
              </a:rPr>
              <a:t>Steps 3-5:</a:t>
            </a:r>
          </a:p>
          <a:p>
            <a:r>
              <a:rPr lang="en-US" sz="6600" b="1" dirty="0">
                <a:solidFill>
                  <a:schemeClr val="tx2"/>
                </a:solidFill>
                <a:latin typeface="Century Gothic" panose="020B0502020202020204" pitchFamily="34" charset="0"/>
              </a:rPr>
              <a:t>POWER BI REPORT</a:t>
            </a:r>
          </a:p>
        </p:txBody>
      </p:sp>
      <p:sp>
        <p:nvSpPr>
          <p:cNvPr id="2" name="Arrow: Pentagon 1">
            <a:hlinkClick r:id="rId3" action="ppaction://hlinksldjump" highlightClick="1"/>
            <a:extLst>
              <a:ext uri="{FF2B5EF4-FFF2-40B4-BE49-F238E27FC236}">
                <a16:creationId xmlns:a16="http://schemas.microsoft.com/office/drawing/2014/main" id="{9D09242B-7077-CFD3-CD8D-C200DEEDF6E2}"/>
              </a:ext>
            </a:extLst>
          </p:cNvPr>
          <p:cNvSpPr/>
          <p:nvPr/>
        </p:nvSpPr>
        <p:spPr>
          <a:xfrm>
            <a:off x="0" y="0"/>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0</a:t>
            </a:r>
          </a:p>
        </p:txBody>
      </p:sp>
      <p:sp>
        <p:nvSpPr>
          <p:cNvPr id="4" name="Arrow: Pentagon 3">
            <a:hlinkClick r:id="rId4" action="ppaction://hlinksldjump" highlightClick="1"/>
            <a:extLst>
              <a:ext uri="{FF2B5EF4-FFF2-40B4-BE49-F238E27FC236}">
                <a16:creationId xmlns:a16="http://schemas.microsoft.com/office/drawing/2014/main" id="{BB71D109-CE68-CD9C-3060-761DB08178A0}"/>
              </a:ext>
            </a:extLst>
          </p:cNvPr>
          <p:cNvSpPr/>
          <p:nvPr/>
        </p:nvSpPr>
        <p:spPr>
          <a:xfrm>
            <a:off x="0" y="488711"/>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1</a:t>
            </a:r>
          </a:p>
        </p:txBody>
      </p:sp>
      <p:sp>
        <p:nvSpPr>
          <p:cNvPr id="5" name="Arrow: Pentagon 4">
            <a:hlinkClick r:id="rId5" action="ppaction://hlinksldjump" highlightClick="1"/>
            <a:extLst>
              <a:ext uri="{FF2B5EF4-FFF2-40B4-BE49-F238E27FC236}">
                <a16:creationId xmlns:a16="http://schemas.microsoft.com/office/drawing/2014/main" id="{FEBFF19C-95CC-63FA-B663-163F75B75798}"/>
              </a:ext>
            </a:extLst>
          </p:cNvPr>
          <p:cNvSpPr/>
          <p:nvPr/>
        </p:nvSpPr>
        <p:spPr>
          <a:xfrm>
            <a:off x="0" y="1466133"/>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3</a:t>
            </a:r>
          </a:p>
        </p:txBody>
      </p:sp>
      <p:sp>
        <p:nvSpPr>
          <p:cNvPr id="6" name="Arrow: Pentagon 5">
            <a:hlinkClick r:id="rId6" action="ppaction://hlinksldjump" highlightClick="1"/>
            <a:extLst>
              <a:ext uri="{FF2B5EF4-FFF2-40B4-BE49-F238E27FC236}">
                <a16:creationId xmlns:a16="http://schemas.microsoft.com/office/drawing/2014/main" id="{71E7B464-EEA1-D498-4F5F-913899A1CF84}"/>
              </a:ext>
            </a:extLst>
          </p:cNvPr>
          <p:cNvSpPr/>
          <p:nvPr/>
        </p:nvSpPr>
        <p:spPr>
          <a:xfrm>
            <a:off x="0" y="977422"/>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a:t>
            </a:r>
          </a:p>
        </p:txBody>
      </p:sp>
      <p:sp>
        <p:nvSpPr>
          <p:cNvPr id="7" name="Arrow: Pentagon 6">
            <a:hlinkClick r:id="rId7" action="ppaction://hlinksldjump" highlightClick="1"/>
            <a:extLst>
              <a:ext uri="{FF2B5EF4-FFF2-40B4-BE49-F238E27FC236}">
                <a16:creationId xmlns:a16="http://schemas.microsoft.com/office/drawing/2014/main" id="{CF60B992-CDA6-2FB5-523E-3F671D71F76A}"/>
              </a:ext>
            </a:extLst>
          </p:cNvPr>
          <p:cNvSpPr/>
          <p:nvPr/>
        </p:nvSpPr>
        <p:spPr>
          <a:xfrm>
            <a:off x="0" y="2443555"/>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sp>
        <p:nvSpPr>
          <p:cNvPr id="8" name="Arrow: Pentagon 7">
            <a:hlinkClick r:id="rId8" action="ppaction://hlinksldjump" highlightClick="1"/>
            <a:extLst>
              <a:ext uri="{FF2B5EF4-FFF2-40B4-BE49-F238E27FC236}">
                <a16:creationId xmlns:a16="http://schemas.microsoft.com/office/drawing/2014/main" id="{091A387B-3769-A592-B2C0-A0C481207DD7}"/>
              </a:ext>
            </a:extLst>
          </p:cNvPr>
          <p:cNvSpPr/>
          <p:nvPr/>
        </p:nvSpPr>
        <p:spPr>
          <a:xfrm>
            <a:off x="0" y="1954844"/>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7226476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BD5D3F-90DF-BA7B-9801-E1F848FA964B}"/>
              </a:ext>
            </a:extLst>
          </p:cNvPr>
          <p:cNvPicPr>
            <a:picLocks noChangeAspect="1"/>
          </p:cNvPicPr>
          <p:nvPr/>
        </p:nvPicPr>
        <p:blipFill>
          <a:blip r:embed="rId3"/>
          <a:stretch>
            <a:fillRect/>
          </a:stretch>
        </p:blipFill>
        <p:spPr>
          <a:xfrm>
            <a:off x="940123" y="1341417"/>
            <a:ext cx="15704012" cy="8697447"/>
          </a:xfrm>
          <a:prstGeom prst="rect">
            <a:avLst/>
          </a:prstGeom>
        </p:spPr>
      </p:pic>
      <p:pic>
        <p:nvPicPr>
          <p:cNvPr id="5" name="Graphic 4" descr="Teacher with solid fill">
            <a:extLst>
              <a:ext uri="{FF2B5EF4-FFF2-40B4-BE49-F238E27FC236}">
                <a16:creationId xmlns:a16="http://schemas.microsoft.com/office/drawing/2014/main" id="{80F81B72-ABAB-2DFD-9C93-625B7ACCF9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229465" y="0"/>
            <a:ext cx="914400" cy="914400"/>
          </a:xfrm>
          <a:prstGeom prst="rect">
            <a:avLst/>
          </a:prstGeom>
          <a:effectLst>
            <a:outerShdw blurRad="50800" dist="38100" dir="2700000" algn="tl" rotWithShape="0">
              <a:prstClr val="black">
                <a:alpha val="40000"/>
              </a:prstClr>
            </a:outerShdw>
          </a:effectLst>
        </p:spPr>
      </p:pic>
      <p:sp>
        <p:nvSpPr>
          <p:cNvPr id="6" name="TextBox 2">
            <a:extLst>
              <a:ext uri="{FF2B5EF4-FFF2-40B4-BE49-F238E27FC236}">
                <a16:creationId xmlns:a16="http://schemas.microsoft.com/office/drawing/2014/main" id="{6C672614-D58D-6BC5-4CD0-B8A570805918}"/>
              </a:ext>
            </a:extLst>
          </p:cNvPr>
          <p:cNvSpPr txBox="1"/>
          <p:nvPr/>
        </p:nvSpPr>
        <p:spPr>
          <a:xfrm>
            <a:off x="940123" y="532646"/>
            <a:ext cx="12910348" cy="692497"/>
          </a:xfrm>
          <a:prstGeom prst="rect">
            <a:avLst/>
          </a:prstGeom>
        </p:spPr>
        <p:txBody>
          <a:bodyPr wrap="square" lIns="0" tIns="0" rIns="0" bIns="0" rtlCol="0" anchor="t">
            <a:spAutoFit/>
          </a:bodyPr>
          <a:lstStyle/>
          <a:p>
            <a:pPr algn="l">
              <a:lnSpc>
                <a:spcPts val="5399"/>
              </a:lnSpc>
            </a:pPr>
            <a:r>
              <a:rPr lang="en-US" sz="4999" spc="74" dirty="0">
                <a:solidFill>
                  <a:schemeClr val="accent6">
                    <a:lumMod val="50000"/>
                  </a:schemeClr>
                </a:solidFill>
                <a:latin typeface="Roboto Bold"/>
              </a:rPr>
              <a:t>Tour of the Power BI Report…</a:t>
            </a:r>
          </a:p>
        </p:txBody>
      </p:sp>
    </p:spTree>
    <p:extLst>
      <p:ext uri="{BB962C8B-B14F-4D97-AF65-F5344CB8AC3E}">
        <p14:creationId xmlns:p14="http://schemas.microsoft.com/office/powerpoint/2010/main" val="25519090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2AAA4ABF-910C-FA7A-2F29-DC0D084B2E42}"/>
              </a:ext>
            </a:extLst>
          </p:cNvPr>
          <p:cNvPicPr>
            <a:picLocks noChangeAspect="1"/>
          </p:cNvPicPr>
          <p:nvPr/>
        </p:nvPicPr>
        <p:blipFill>
          <a:blip r:embed="rId2"/>
          <a:srcRect t="43732" b="37071"/>
          <a:stretch>
            <a:fillRect/>
          </a:stretch>
        </p:blipFill>
        <p:spPr>
          <a:xfrm>
            <a:off x="10449837" y="9258300"/>
            <a:ext cx="7833304" cy="1395854"/>
          </a:xfrm>
          <a:prstGeom prst="rect">
            <a:avLst/>
          </a:prstGeom>
        </p:spPr>
      </p:pic>
      <p:pic>
        <p:nvPicPr>
          <p:cNvPr id="15" name="Picture 3">
            <a:extLst>
              <a:ext uri="{FF2B5EF4-FFF2-40B4-BE49-F238E27FC236}">
                <a16:creationId xmlns:a16="http://schemas.microsoft.com/office/drawing/2014/main" id="{ADCFA29F-4032-6853-7E51-04714BC1BB01}"/>
              </a:ext>
            </a:extLst>
          </p:cNvPr>
          <p:cNvPicPr>
            <a:picLocks noChangeAspect="1"/>
          </p:cNvPicPr>
          <p:nvPr/>
        </p:nvPicPr>
        <p:blipFill>
          <a:blip r:embed="rId2"/>
          <a:srcRect t="43465" b="38192"/>
          <a:stretch>
            <a:fillRect/>
          </a:stretch>
        </p:blipFill>
        <p:spPr>
          <a:xfrm>
            <a:off x="0" y="9258300"/>
            <a:ext cx="7603120" cy="1394568"/>
          </a:xfrm>
          <a:prstGeom prst="rect">
            <a:avLst/>
          </a:prstGeom>
        </p:spPr>
      </p:pic>
      <p:pic>
        <p:nvPicPr>
          <p:cNvPr id="17" name="Picture 4">
            <a:extLst>
              <a:ext uri="{FF2B5EF4-FFF2-40B4-BE49-F238E27FC236}">
                <a16:creationId xmlns:a16="http://schemas.microsoft.com/office/drawing/2014/main" id="{56558031-9A49-4F22-1152-898DA72338E6}"/>
              </a:ext>
            </a:extLst>
          </p:cNvPr>
          <p:cNvPicPr>
            <a:picLocks noChangeAspect="1"/>
          </p:cNvPicPr>
          <p:nvPr/>
        </p:nvPicPr>
        <p:blipFill>
          <a:blip r:embed="rId2"/>
          <a:srcRect t="43732" b="37071"/>
          <a:stretch>
            <a:fillRect/>
          </a:stretch>
        </p:blipFill>
        <p:spPr>
          <a:xfrm>
            <a:off x="7603120" y="9258300"/>
            <a:ext cx="7833304" cy="1395854"/>
          </a:xfrm>
          <a:prstGeom prst="rect">
            <a:avLst/>
          </a:prstGeom>
        </p:spPr>
      </p:pic>
      <p:sp>
        <p:nvSpPr>
          <p:cNvPr id="19" name="TextBox 13">
            <a:extLst>
              <a:ext uri="{FF2B5EF4-FFF2-40B4-BE49-F238E27FC236}">
                <a16:creationId xmlns:a16="http://schemas.microsoft.com/office/drawing/2014/main" id="{71206474-339B-445E-3EC1-B9D195A1CAEB}"/>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1" name="TextBox 14">
            <a:extLst>
              <a:ext uri="{FF2B5EF4-FFF2-40B4-BE49-F238E27FC236}">
                <a16:creationId xmlns:a16="http://schemas.microsoft.com/office/drawing/2014/main" id="{3A1FE7BB-4F29-1D43-1F08-DF47FD204BE4}"/>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6" name="TextBox 7">
            <a:extLst>
              <a:ext uri="{FF2B5EF4-FFF2-40B4-BE49-F238E27FC236}">
                <a16:creationId xmlns:a16="http://schemas.microsoft.com/office/drawing/2014/main" id="{155D41A2-5582-DC73-633C-1EDA0294A9B6}"/>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23" name="TextBox 2">
            <a:extLst>
              <a:ext uri="{FF2B5EF4-FFF2-40B4-BE49-F238E27FC236}">
                <a16:creationId xmlns:a16="http://schemas.microsoft.com/office/drawing/2014/main" id="{62D220D1-2663-C449-0BFE-6AB8C246852B}"/>
              </a:ext>
            </a:extLst>
          </p:cNvPr>
          <p:cNvSpPr txBox="1"/>
          <p:nvPr/>
        </p:nvSpPr>
        <p:spPr>
          <a:xfrm>
            <a:off x="940123" y="532646"/>
            <a:ext cx="12910348" cy="692497"/>
          </a:xfrm>
          <a:prstGeom prst="rect">
            <a:avLst/>
          </a:prstGeom>
        </p:spPr>
        <p:txBody>
          <a:bodyPr wrap="square" lIns="0" tIns="0" rIns="0" bIns="0" rtlCol="0" anchor="t">
            <a:spAutoFit/>
          </a:bodyPr>
          <a:lstStyle/>
          <a:p>
            <a:pPr algn="l">
              <a:lnSpc>
                <a:spcPts val="5399"/>
              </a:lnSpc>
            </a:pPr>
            <a:r>
              <a:rPr lang="en-US" sz="4999" spc="74" dirty="0">
                <a:solidFill>
                  <a:schemeClr val="accent6">
                    <a:lumMod val="50000"/>
                  </a:schemeClr>
                </a:solidFill>
                <a:latin typeface="Roboto Bold"/>
              </a:rPr>
              <a:t>Step 3: Load Data into Power BI</a:t>
            </a:r>
          </a:p>
        </p:txBody>
      </p:sp>
      <p:sp>
        <p:nvSpPr>
          <p:cNvPr id="2" name="TextBox 1">
            <a:extLst>
              <a:ext uri="{FF2B5EF4-FFF2-40B4-BE49-F238E27FC236}">
                <a16:creationId xmlns:a16="http://schemas.microsoft.com/office/drawing/2014/main" id="{FD5D4D84-0B43-E356-E290-F7F18B7C4C70}"/>
              </a:ext>
            </a:extLst>
          </p:cNvPr>
          <p:cNvSpPr txBox="1"/>
          <p:nvPr/>
        </p:nvSpPr>
        <p:spPr>
          <a:xfrm>
            <a:off x="1055595" y="1658433"/>
            <a:ext cx="9803723" cy="5312801"/>
          </a:xfrm>
          <a:prstGeom prst="rect">
            <a:avLst/>
          </a:prstGeom>
        </p:spPr>
        <p:txBody>
          <a:bodyPr wrap="square" lIns="0" tIns="0" rIns="0" bIns="0" rtlCol="0" anchor="t">
            <a:spAutoFit/>
          </a:bodyPr>
          <a:lstStyle/>
          <a:p>
            <a:pPr marR="0">
              <a:lnSpc>
                <a:spcPct val="120000"/>
              </a:lnSpc>
              <a:spcBef>
                <a:spcPts val="0"/>
              </a:spcBef>
              <a:spcAft>
                <a:spcPts val="800"/>
              </a:spcAft>
            </a:pPr>
            <a:r>
              <a:rPr lang="en-GB" sz="2400" b="1"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Goal</a:t>
            </a:r>
          </a:p>
          <a:p>
            <a:pPr marL="342900" marR="0" indent="-342900">
              <a:lnSpc>
                <a:spcPct val="120000"/>
              </a:lnSpc>
              <a:spcBef>
                <a:spcPts val="0"/>
              </a:spcBef>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Populate Power BI report with data from Dynamo (JSON files)</a:t>
            </a:r>
          </a:p>
          <a:p>
            <a:pPr marL="342900" marR="0" indent="-342900">
              <a:lnSpc>
                <a:spcPct val="120000"/>
              </a:lnSpc>
              <a:spcBef>
                <a:spcPts val="0"/>
              </a:spcBef>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Two options:</a:t>
            </a:r>
          </a:p>
          <a:p>
            <a:pPr marL="800100" lvl="1" indent="-342900">
              <a:lnSpc>
                <a:spcPct val="120000"/>
              </a:lnSpc>
              <a:spcAft>
                <a:spcPts val="800"/>
              </a:spcAft>
              <a:buFont typeface="Arial" panose="020B0604020202020204" pitchFamily="34" charset="0"/>
              <a:buChar char="•"/>
            </a:pPr>
            <a:r>
              <a:rPr lang="en-GB" sz="2400" b="1" dirty="0">
                <a:solidFill>
                  <a:schemeClr val="accent6">
                    <a:lumMod val="75000"/>
                  </a:schemeClr>
                </a:solidFill>
                <a:latin typeface="Century Gothic" panose="020B0502020202020204" pitchFamily="34" charset="0"/>
                <a:ea typeface="Calibri" panose="020F0502020204030204" pitchFamily="34" charset="0"/>
                <a:cs typeface="Times New Roman" panose="02020603050405020304" pitchFamily="18" charset="0"/>
              </a:rPr>
              <a:t>Use Completed Example (PBIX file)</a:t>
            </a:r>
          </a:p>
          <a:p>
            <a:pPr marL="1257300" lvl="2" indent="-342900">
              <a:lnSpc>
                <a:spcPct val="120000"/>
              </a:lnSpc>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Data already loaded; can be further modified</a:t>
            </a:r>
          </a:p>
          <a:p>
            <a:pPr marL="1257300" lvl="2" indent="-342900">
              <a:lnSpc>
                <a:spcPct val="120000"/>
              </a:lnSpc>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Not prompted for data when opening</a:t>
            </a:r>
          </a:p>
          <a:p>
            <a:pPr marL="800100" lvl="1" indent="-342900">
              <a:lnSpc>
                <a:spcPct val="120000"/>
              </a:lnSpc>
              <a:spcAft>
                <a:spcPts val="800"/>
              </a:spcAft>
              <a:buFont typeface="Arial" panose="020B0604020202020204" pitchFamily="34" charset="0"/>
              <a:buChar char="•"/>
            </a:pPr>
            <a:r>
              <a:rPr lang="en-GB" sz="2400" b="1" dirty="0">
                <a:solidFill>
                  <a:schemeClr val="accent6">
                    <a:lumMod val="75000"/>
                  </a:schemeClr>
                </a:solidFill>
                <a:latin typeface="Century Gothic" panose="020B0502020202020204" pitchFamily="34" charset="0"/>
                <a:ea typeface="Calibri" panose="020F0502020204030204" pitchFamily="34" charset="0"/>
                <a:cs typeface="Times New Roman" panose="02020603050405020304" pitchFamily="18" charset="0"/>
              </a:rPr>
              <a:t>Use Template (PBIT file)</a:t>
            </a:r>
          </a:p>
          <a:p>
            <a:pPr marL="1257300" lvl="2" indent="-342900">
              <a:lnSpc>
                <a:spcPct val="120000"/>
              </a:lnSpc>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No data loaded</a:t>
            </a:r>
          </a:p>
          <a:p>
            <a:pPr marL="1257300" lvl="2" indent="-342900">
              <a:lnSpc>
                <a:spcPct val="120000"/>
              </a:lnSpc>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Prompt for parameter values upon opening</a:t>
            </a:r>
          </a:p>
          <a:p>
            <a:pPr marL="1257300" lvl="2" indent="-342900">
              <a:lnSpc>
                <a:spcPct val="120000"/>
              </a:lnSpc>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Will also Refresh data (i.e. Step 4 completed too)</a:t>
            </a:r>
          </a:p>
        </p:txBody>
      </p:sp>
      <p:cxnSp>
        <p:nvCxnSpPr>
          <p:cNvPr id="24" name="Connector: Elbow 23">
            <a:extLst>
              <a:ext uri="{FF2B5EF4-FFF2-40B4-BE49-F238E27FC236}">
                <a16:creationId xmlns:a16="http://schemas.microsoft.com/office/drawing/2014/main" id="{B033723A-A3C4-765E-DC6C-F6AB63ACEB0B}"/>
              </a:ext>
            </a:extLst>
          </p:cNvPr>
          <p:cNvCxnSpPr>
            <a:cxnSpLocks/>
            <a:endCxn id="25" idx="1"/>
          </p:cNvCxnSpPr>
          <p:nvPr/>
        </p:nvCxnSpPr>
        <p:spPr>
          <a:xfrm>
            <a:off x="7170057" y="3518229"/>
            <a:ext cx="4926835" cy="1065873"/>
          </a:xfrm>
          <a:prstGeom prst="bentConnector3">
            <a:avLst>
              <a:gd name="adj1" fmla="val 50000"/>
            </a:avLst>
          </a:prstGeom>
          <a:ln w="38100">
            <a:tailEnd type="triangle"/>
          </a:ln>
        </p:spPr>
        <p:style>
          <a:lnRef idx="1">
            <a:schemeClr val="accent6"/>
          </a:lnRef>
          <a:fillRef idx="0">
            <a:schemeClr val="accent6"/>
          </a:fillRef>
          <a:effectRef idx="0">
            <a:schemeClr val="accent6"/>
          </a:effectRef>
          <a:fontRef idx="minor">
            <a:schemeClr val="tx1"/>
          </a:fontRef>
        </p:style>
      </p:cxnSp>
      <p:grpSp>
        <p:nvGrpSpPr>
          <p:cNvPr id="32" name="Group 31">
            <a:extLst>
              <a:ext uri="{FF2B5EF4-FFF2-40B4-BE49-F238E27FC236}">
                <a16:creationId xmlns:a16="http://schemas.microsoft.com/office/drawing/2014/main" id="{0E91CB16-BAA3-88BB-DC20-07BCE98481DE}"/>
              </a:ext>
            </a:extLst>
          </p:cNvPr>
          <p:cNvGrpSpPr/>
          <p:nvPr/>
        </p:nvGrpSpPr>
        <p:grpSpPr>
          <a:xfrm>
            <a:off x="12096892" y="2120870"/>
            <a:ext cx="5579528" cy="3278444"/>
            <a:chOff x="12096892" y="2120870"/>
            <a:chExt cx="5579528" cy="3278444"/>
          </a:xfrm>
        </p:grpSpPr>
        <p:pic>
          <p:nvPicPr>
            <p:cNvPr id="4" name="Picture 3">
              <a:extLst>
                <a:ext uri="{FF2B5EF4-FFF2-40B4-BE49-F238E27FC236}">
                  <a16:creationId xmlns:a16="http://schemas.microsoft.com/office/drawing/2014/main" id="{6E7E9AA0-14E7-3FF7-D7CF-61E7CAAFC244}"/>
                </a:ext>
              </a:extLst>
            </p:cNvPr>
            <p:cNvPicPr>
              <a:picLocks noChangeAspect="1"/>
            </p:cNvPicPr>
            <p:nvPr/>
          </p:nvPicPr>
          <p:blipFill>
            <a:blip r:embed="rId3"/>
            <a:stretch>
              <a:fillRect/>
            </a:stretch>
          </p:blipFill>
          <p:spPr>
            <a:xfrm>
              <a:off x="12096892" y="2490202"/>
              <a:ext cx="5579528" cy="2909112"/>
            </a:xfrm>
            <a:prstGeom prst="rect">
              <a:avLst/>
            </a:prstGeom>
          </p:spPr>
        </p:pic>
        <p:sp>
          <p:nvSpPr>
            <p:cNvPr id="10" name="TextBox 9">
              <a:extLst>
                <a:ext uri="{FF2B5EF4-FFF2-40B4-BE49-F238E27FC236}">
                  <a16:creationId xmlns:a16="http://schemas.microsoft.com/office/drawing/2014/main" id="{506F510A-5E2C-84F2-EF79-66CD6081F99F}"/>
                </a:ext>
              </a:extLst>
            </p:cNvPr>
            <p:cNvSpPr txBox="1"/>
            <p:nvPr/>
          </p:nvSpPr>
          <p:spPr>
            <a:xfrm>
              <a:off x="12096892" y="2120870"/>
              <a:ext cx="3901441" cy="369332"/>
            </a:xfrm>
            <a:prstGeom prst="rect">
              <a:avLst/>
            </a:prstGeom>
            <a:noFill/>
          </p:spPr>
          <p:txBody>
            <a:bodyPr wrap="square">
              <a:spAutoFit/>
            </a:bodyPr>
            <a:lstStyle/>
            <a:p>
              <a:r>
                <a:rPr lang="en-US" b="1" dirty="0">
                  <a:solidFill>
                    <a:schemeClr val="accent6">
                      <a:lumMod val="75000"/>
                    </a:schemeClr>
                  </a:solidFill>
                </a:rPr>
                <a:t>Folder</a:t>
              </a:r>
              <a:r>
                <a:rPr lang="en-US" dirty="0">
                  <a:solidFill>
                    <a:schemeClr val="accent6">
                      <a:lumMod val="75000"/>
                    </a:schemeClr>
                  </a:solidFill>
                </a:rPr>
                <a:t>: …\DBWA Demonstration Files\</a:t>
              </a:r>
            </a:p>
          </p:txBody>
        </p:sp>
        <p:sp>
          <p:nvSpPr>
            <p:cNvPr id="25" name="Rectangle 24">
              <a:extLst>
                <a:ext uri="{FF2B5EF4-FFF2-40B4-BE49-F238E27FC236}">
                  <a16:creationId xmlns:a16="http://schemas.microsoft.com/office/drawing/2014/main" id="{78F4C198-056A-2747-E4BC-BEB197805C97}"/>
                </a:ext>
              </a:extLst>
            </p:cNvPr>
            <p:cNvSpPr/>
            <p:nvPr/>
          </p:nvSpPr>
          <p:spPr>
            <a:xfrm>
              <a:off x="12096892" y="4399436"/>
              <a:ext cx="5579528" cy="369332"/>
            </a:xfrm>
            <a:prstGeom prst="rect">
              <a:avLst/>
            </a:prstGeom>
            <a:solidFill>
              <a:schemeClr val="accent6">
                <a:alpha val="1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76CAF8CE-43E2-FD8C-34B1-C8E5465CEA70}"/>
                </a:ext>
              </a:extLst>
            </p:cNvPr>
            <p:cNvSpPr/>
            <p:nvPr/>
          </p:nvSpPr>
          <p:spPr>
            <a:xfrm>
              <a:off x="12096892" y="4851410"/>
              <a:ext cx="5579528" cy="369332"/>
            </a:xfrm>
            <a:prstGeom prst="rect">
              <a:avLst/>
            </a:prstGeom>
            <a:solidFill>
              <a:schemeClr val="accent6">
                <a:alpha val="1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cxnSp>
        <p:nvCxnSpPr>
          <p:cNvPr id="29" name="Connector: Elbow 28">
            <a:extLst>
              <a:ext uri="{FF2B5EF4-FFF2-40B4-BE49-F238E27FC236}">
                <a16:creationId xmlns:a16="http://schemas.microsoft.com/office/drawing/2014/main" id="{D5BEB754-9054-FB97-1310-A07B2C70FEF8}"/>
              </a:ext>
            </a:extLst>
          </p:cNvPr>
          <p:cNvCxnSpPr>
            <a:cxnSpLocks/>
            <a:endCxn id="27" idx="1"/>
          </p:cNvCxnSpPr>
          <p:nvPr/>
        </p:nvCxnSpPr>
        <p:spPr>
          <a:xfrm flipV="1">
            <a:off x="5435600" y="5036076"/>
            <a:ext cx="6661292" cy="107424"/>
          </a:xfrm>
          <a:prstGeom prst="bentConnector3">
            <a:avLst>
              <a:gd name="adj1" fmla="val 50000"/>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37" name="Rectangle: Rounded Corners 36">
            <a:extLst>
              <a:ext uri="{FF2B5EF4-FFF2-40B4-BE49-F238E27FC236}">
                <a16:creationId xmlns:a16="http://schemas.microsoft.com/office/drawing/2014/main" id="{1CF774C8-98B4-AD6A-4860-7516838206B6}"/>
              </a:ext>
            </a:extLst>
          </p:cNvPr>
          <p:cNvSpPr/>
          <p:nvPr/>
        </p:nvSpPr>
        <p:spPr>
          <a:xfrm>
            <a:off x="6467128" y="7083799"/>
            <a:ext cx="6523283" cy="151614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2000" b="1" dirty="0"/>
              <a:t>Recommendation</a:t>
            </a:r>
            <a:r>
              <a:rPr lang="en-US" sz="2000" dirty="0"/>
              <a:t>:</a:t>
            </a:r>
          </a:p>
          <a:p>
            <a:pPr marL="285750" indent="-285750">
              <a:buFont typeface="Arial" panose="020B0604020202020204" pitchFamily="34" charset="0"/>
              <a:buChar char="•"/>
            </a:pPr>
            <a:r>
              <a:rPr lang="en-US" sz="2000" dirty="0"/>
              <a:t>Use the Completed Example to skip the Dynamo stuff and focus on modifying the report</a:t>
            </a:r>
          </a:p>
          <a:p>
            <a:pPr marL="285750" indent="-285750">
              <a:buFont typeface="Arial" panose="020B0604020202020204" pitchFamily="34" charset="0"/>
              <a:buChar char="•"/>
            </a:pPr>
            <a:r>
              <a:rPr lang="en-US" sz="2000" dirty="0"/>
              <a:t>Use the blank Template to demo the entire process</a:t>
            </a:r>
          </a:p>
        </p:txBody>
      </p:sp>
      <p:sp>
        <p:nvSpPr>
          <p:cNvPr id="38" name="Arrow: Pentagon 37">
            <a:hlinkClick r:id="rId4" action="ppaction://hlinksldjump" highlightClick="1"/>
            <a:extLst>
              <a:ext uri="{FF2B5EF4-FFF2-40B4-BE49-F238E27FC236}">
                <a16:creationId xmlns:a16="http://schemas.microsoft.com/office/drawing/2014/main" id="{DA258583-3531-65B8-7730-5FE34EE9DF75}"/>
              </a:ext>
            </a:extLst>
          </p:cNvPr>
          <p:cNvSpPr/>
          <p:nvPr/>
        </p:nvSpPr>
        <p:spPr>
          <a:xfrm>
            <a:off x="0" y="0"/>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0</a:t>
            </a:r>
          </a:p>
        </p:txBody>
      </p:sp>
      <p:sp>
        <p:nvSpPr>
          <p:cNvPr id="39" name="Arrow: Pentagon 38">
            <a:hlinkClick r:id="rId5" action="ppaction://hlinksldjump" highlightClick="1"/>
            <a:extLst>
              <a:ext uri="{FF2B5EF4-FFF2-40B4-BE49-F238E27FC236}">
                <a16:creationId xmlns:a16="http://schemas.microsoft.com/office/drawing/2014/main" id="{323E53E6-6153-3080-9416-9ABFE6FFB75A}"/>
              </a:ext>
            </a:extLst>
          </p:cNvPr>
          <p:cNvSpPr/>
          <p:nvPr/>
        </p:nvSpPr>
        <p:spPr>
          <a:xfrm>
            <a:off x="0" y="488711"/>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1</a:t>
            </a:r>
          </a:p>
        </p:txBody>
      </p:sp>
      <p:sp>
        <p:nvSpPr>
          <p:cNvPr id="40" name="Arrow: Pentagon 39">
            <a:hlinkClick r:id="rId6" action="ppaction://hlinksldjump" highlightClick="1"/>
            <a:extLst>
              <a:ext uri="{FF2B5EF4-FFF2-40B4-BE49-F238E27FC236}">
                <a16:creationId xmlns:a16="http://schemas.microsoft.com/office/drawing/2014/main" id="{04A046E9-3DDA-9485-D1D9-52859740BAD8}"/>
              </a:ext>
            </a:extLst>
          </p:cNvPr>
          <p:cNvSpPr/>
          <p:nvPr/>
        </p:nvSpPr>
        <p:spPr>
          <a:xfrm>
            <a:off x="0" y="1466133"/>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3</a:t>
            </a:r>
          </a:p>
        </p:txBody>
      </p:sp>
      <p:sp>
        <p:nvSpPr>
          <p:cNvPr id="41" name="Arrow: Pentagon 40">
            <a:hlinkClick r:id="rId7" action="ppaction://hlinksldjump" highlightClick="1"/>
            <a:extLst>
              <a:ext uri="{FF2B5EF4-FFF2-40B4-BE49-F238E27FC236}">
                <a16:creationId xmlns:a16="http://schemas.microsoft.com/office/drawing/2014/main" id="{FE0A167C-E0C6-9100-A48B-F9A752ACFFDA}"/>
              </a:ext>
            </a:extLst>
          </p:cNvPr>
          <p:cNvSpPr/>
          <p:nvPr/>
        </p:nvSpPr>
        <p:spPr>
          <a:xfrm>
            <a:off x="0" y="977422"/>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a:t>
            </a:r>
          </a:p>
        </p:txBody>
      </p:sp>
      <p:sp>
        <p:nvSpPr>
          <p:cNvPr id="42" name="Arrow: Pentagon 41">
            <a:hlinkClick r:id="rId8" action="ppaction://hlinksldjump" highlightClick="1"/>
            <a:extLst>
              <a:ext uri="{FF2B5EF4-FFF2-40B4-BE49-F238E27FC236}">
                <a16:creationId xmlns:a16="http://schemas.microsoft.com/office/drawing/2014/main" id="{50E66E7D-493F-B9F5-83D6-96C058512ADA}"/>
              </a:ext>
            </a:extLst>
          </p:cNvPr>
          <p:cNvSpPr/>
          <p:nvPr/>
        </p:nvSpPr>
        <p:spPr>
          <a:xfrm>
            <a:off x="0" y="2443555"/>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sp>
        <p:nvSpPr>
          <p:cNvPr id="43" name="Arrow: Pentagon 42">
            <a:hlinkClick r:id="rId9" action="ppaction://hlinksldjump" highlightClick="1"/>
            <a:extLst>
              <a:ext uri="{FF2B5EF4-FFF2-40B4-BE49-F238E27FC236}">
                <a16:creationId xmlns:a16="http://schemas.microsoft.com/office/drawing/2014/main" id="{F338A31F-7DA4-9789-4F4E-2056A185D324}"/>
              </a:ext>
            </a:extLst>
          </p:cNvPr>
          <p:cNvSpPr/>
          <p:nvPr/>
        </p:nvSpPr>
        <p:spPr>
          <a:xfrm>
            <a:off x="0" y="1954844"/>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4</a:t>
            </a:r>
          </a:p>
        </p:txBody>
      </p:sp>
      <p:sp>
        <p:nvSpPr>
          <p:cNvPr id="45" name="Rectangle 44">
            <a:extLst>
              <a:ext uri="{FF2B5EF4-FFF2-40B4-BE49-F238E27FC236}">
                <a16:creationId xmlns:a16="http://schemas.microsoft.com/office/drawing/2014/main" id="{EA76BDF8-AA64-D576-36E1-17FABE2FAD3D}"/>
              </a:ext>
            </a:extLst>
          </p:cNvPr>
          <p:cNvSpPr/>
          <p:nvPr/>
        </p:nvSpPr>
        <p:spPr>
          <a:xfrm>
            <a:off x="12096893" y="2978676"/>
            <a:ext cx="2122542" cy="376431"/>
          </a:xfrm>
          <a:prstGeom prst="rect">
            <a:avLst/>
          </a:prstGeom>
          <a:solidFill>
            <a:schemeClr val="accent6">
              <a:alpha val="1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6E8E34B9-6575-859E-A2D4-56D1E669DEC3}"/>
              </a:ext>
            </a:extLst>
          </p:cNvPr>
          <p:cNvSpPr/>
          <p:nvPr/>
        </p:nvSpPr>
        <p:spPr>
          <a:xfrm>
            <a:off x="5794625" y="2076924"/>
            <a:ext cx="4655212" cy="645728"/>
          </a:xfrm>
          <a:prstGeom prst="rect">
            <a:avLst/>
          </a:prstGeom>
          <a:solidFill>
            <a:schemeClr val="accent6">
              <a:alpha val="1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7" name="Connector: Elbow 46">
            <a:extLst>
              <a:ext uri="{FF2B5EF4-FFF2-40B4-BE49-F238E27FC236}">
                <a16:creationId xmlns:a16="http://schemas.microsoft.com/office/drawing/2014/main" id="{6D72A125-E2B2-0BCF-D62C-E652B6815973}"/>
              </a:ext>
            </a:extLst>
          </p:cNvPr>
          <p:cNvCxnSpPr>
            <a:cxnSpLocks/>
            <a:stCxn id="46" idx="3"/>
            <a:endCxn id="45" idx="1"/>
          </p:cNvCxnSpPr>
          <p:nvPr/>
        </p:nvCxnSpPr>
        <p:spPr>
          <a:xfrm>
            <a:off x="10449837" y="2399788"/>
            <a:ext cx="1647056" cy="767104"/>
          </a:xfrm>
          <a:prstGeom prst="bentConnector3">
            <a:avLst>
              <a:gd name="adj1" fmla="val 50000"/>
            </a:avLst>
          </a:prstGeom>
          <a:ln w="381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168691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113005"/>
            <a:ext cx="8712820" cy="695325"/>
          </a:xfrm>
          <a:prstGeom prst="rect">
            <a:avLst/>
          </a:prstGeom>
        </p:spPr>
        <p:txBody>
          <a:bodyPr lIns="0" tIns="0" rIns="0" bIns="0" rtlCol="0" anchor="t">
            <a:spAutoFit/>
          </a:bodyPr>
          <a:lstStyle/>
          <a:p>
            <a:pPr algn="l">
              <a:lnSpc>
                <a:spcPts val="5399"/>
              </a:lnSpc>
            </a:pPr>
            <a:r>
              <a:rPr lang="en-US" sz="4999" spc="74">
                <a:solidFill>
                  <a:schemeClr val="accent6">
                    <a:lumMod val="50000"/>
                  </a:schemeClr>
                </a:solidFill>
                <a:latin typeface="Roboto Bold"/>
              </a:rPr>
              <a:t>Motivation / ‘The Problem’</a:t>
            </a:r>
          </a:p>
        </p:txBody>
      </p:sp>
      <p:sp>
        <p:nvSpPr>
          <p:cNvPr id="3" name="TextBox 3"/>
          <p:cNvSpPr txBox="1"/>
          <p:nvPr/>
        </p:nvSpPr>
        <p:spPr>
          <a:xfrm>
            <a:off x="1028700" y="2135755"/>
            <a:ext cx="10789370" cy="5987280"/>
          </a:xfrm>
          <a:prstGeom prst="rect">
            <a:avLst/>
          </a:prstGeom>
        </p:spPr>
        <p:txBody>
          <a:bodyPr wrap="square" lIns="0" tIns="0" rIns="0" bIns="0" rtlCol="0" anchor="t">
            <a:spAutoFit/>
          </a:bodyPr>
          <a:lstStyle/>
          <a:p>
            <a:pPr>
              <a:lnSpc>
                <a:spcPct val="200000"/>
              </a:lnSpc>
            </a:pPr>
            <a:r>
              <a:rPr lang="en-US" sz="2200" b="1" dirty="0">
                <a:solidFill>
                  <a:schemeClr val="accent6"/>
                </a:solidFill>
                <a:latin typeface="Century Gothic" panose="020B0502020202020204" pitchFamily="34" charset="0"/>
              </a:rPr>
              <a:t>Model Review is Challenging:</a:t>
            </a:r>
          </a:p>
          <a:p>
            <a:pPr marL="285750" indent="-285750">
              <a:lnSpc>
                <a:spcPct val="200000"/>
              </a:lnSpc>
              <a:buFont typeface="Arial" panose="020B0604020202020204" pitchFamily="34" charset="0"/>
              <a:buChar char="•"/>
            </a:pPr>
            <a:r>
              <a:rPr lang="en-US" sz="2200" u="sng" dirty="0">
                <a:latin typeface="Century Gothic" panose="020B0502020202020204" pitchFamily="34" charset="0"/>
              </a:rPr>
              <a:t>Checking Revit models is resource intensive!</a:t>
            </a:r>
          </a:p>
          <a:p>
            <a:pPr marL="742950" lvl="1" indent="-285750">
              <a:lnSpc>
                <a:spcPct val="200000"/>
              </a:lnSpc>
              <a:buFont typeface="Arial" panose="020B0604020202020204" pitchFamily="34" charset="0"/>
              <a:buChar char="•"/>
            </a:pPr>
            <a:r>
              <a:rPr lang="en-US" sz="2200" dirty="0">
                <a:latin typeface="Century Gothic" panose="020B0502020202020204" pitchFamily="34" charset="0"/>
              </a:rPr>
              <a:t>Time-consuming, tedious, and inconsistent when performed manually</a:t>
            </a:r>
          </a:p>
          <a:p>
            <a:pPr marL="742950" lvl="1" indent="-285750">
              <a:lnSpc>
                <a:spcPct val="200000"/>
              </a:lnSpc>
              <a:buFont typeface="Arial" panose="020B0604020202020204" pitchFamily="34" charset="0"/>
              <a:buChar char="•"/>
            </a:pPr>
            <a:r>
              <a:rPr lang="en-US" sz="2200" dirty="0">
                <a:latin typeface="Century Gothic" panose="020B0502020202020204" pitchFamily="34" charset="0"/>
              </a:rPr>
              <a:t>Not easy to query / search elements in model using Revit UI</a:t>
            </a:r>
          </a:p>
          <a:p>
            <a:pPr marL="742950" lvl="1" indent="-285750">
              <a:lnSpc>
                <a:spcPct val="200000"/>
              </a:lnSpc>
              <a:buFont typeface="Arial" panose="020B0604020202020204" pitchFamily="34" charset="0"/>
              <a:buChar char="•"/>
            </a:pPr>
            <a:r>
              <a:rPr lang="en-US" sz="2200" dirty="0">
                <a:latin typeface="Century Gothic" panose="020B0502020202020204" pitchFamily="34" charset="0"/>
              </a:rPr>
              <a:t>Indicators inform adherence to company standards or QA/QC requirements, but importance is specific to company</a:t>
            </a:r>
          </a:p>
          <a:p>
            <a:pPr marL="285750" indent="-285750">
              <a:lnSpc>
                <a:spcPct val="200000"/>
              </a:lnSpc>
              <a:buFont typeface="Arial" panose="020B0604020202020204" pitchFamily="34" charset="0"/>
              <a:buChar char="•"/>
            </a:pPr>
            <a:r>
              <a:rPr lang="en-US" sz="2200" dirty="0">
                <a:latin typeface="Century Gothic" panose="020B0502020202020204" pitchFamily="34" charset="0"/>
              </a:rPr>
              <a:t>Need ability to </a:t>
            </a:r>
            <a:r>
              <a:rPr lang="en-US" sz="2200" u="sng" dirty="0">
                <a:latin typeface="Century Gothic" panose="020B0502020202020204" pitchFamily="34" charset="0"/>
              </a:rPr>
              <a:t>diagnose model health quickly, consistently, on demand</a:t>
            </a:r>
          </a:p>
          <a:p>
            <a:pPr marL="285750" indent="-285750">
              <a:lnSpc>
                <a:spcPct val="200000"/>
              </a:lnSpc>
              <a:buFont typeface="Arial" panose="020B0604020202020204" pitchFamily="34" charset="0"/>
              <a:buChar char="•"/>
            </a:pPr>
            <a:r>
              <a:rPr lang="en-US" sz="2200" dirty="0">
                <a:latin typeface="Century Gothic" panose="020B0502020202020204" pitchFamily="34" charset="0"/>
              </a:rPr>
              <a:t>Checks yield info regarding potential model health or performance issues</a:t>
            </a:r>
          </a:p>
          <a:p>
            <a:pPr marL="285750" indent="-285750">
              <a:lnSpc>
                <a:spcPct val="200000"/>
              </a:lnSpc>
              <a:buFont typeface="Arial" panose="020B0604020202020204" pitchFamily="34" charset="0"/>
              <a:buChar char="•"/>
            </a:pPr>
            <a:r>
              <a:rPr lang="en-US" sz="2200" dirty="0">
                <a:latin typeface="Century Gothic" panose="020B0502020202020204" pitchFamily="34" charset="0"/>
              </a:rPr>
              <a:t>Better data allows modelers to ask better questions</a:t>
            </a:r>
          </a:p>
        </p:txBody>
      </p:sp>
      <p:pic>
        <p:nvPicPr>
          <p:cNvPr id="13" name="Picture 4">
            <a:extLst>
              <a:ext uri="{FF2B5EF4-FFF2-40B4-BE49-F238E27FC236}">
                <a16:creationId xmlns:a16="http://schemas.microsoft.com/office/drawing/2014/main" id="{2AAA4ABF-910C-FA7A-2F29-DC0D084B2E42}"/>
              </a:ext>
            </a:extLst>
          </p:cNvPr>
          <p:cNvPicPr>
            <a:picLocks noChangeAspect="1"/>
          </p:cNvPicPr>
          <p:nvPr/>
        </p:nvPicPr>
        <p:blipFill>
          <a:blip r:embed="rId3"/>
          <a:srcRect t="43732" b="37071"/>
          <a:stretch>
            <a:fillRect/>
          </a:stretch>
        </p:blipFill>
        <p:spPr>
          <a:xfrm>
            <a:off x="10449837" y="9258300"/>
            <a:ext cx="7833304" cy="1395854"/>
          </a:xfrm>
          <a:prstGeom prst="rect">
            <a:avLst/>
          </a:prstGeom>
        </p:spPr>
      </p:pic>
      <p:pic>
        <p:nvPicPr>
          <p:cNvPr id="15" name="Picture 3">
            <a:extLst>
              <a:ext uri="{FF2B5EF4-FFF2-40B4-BE49-F238E27FC236}">
                <a16:creationId xmlns:a16="http://schemas.microsoft.com/office/drawing/2014/main" id="{ADCFA29F-4032-6853-7E51-04714BC1BB01}"/>
              </a:ext>
            </a:extLst>
          </p:cNvPr>
          <p:cNvPicPr>
            <a:picLocks noChangeAspect="1"/>
          </p:cNvPicPr>
          <p:nvPr/>
        </p:nvPicPr>
        <p:blipFill>
          <a:blip r:embed="rId3"/>
          <a:srcRect t="43465" b="38192"/>
          <a:stretch>
            <a:fillRect/>
          </a:stretch>
        </p:blipFill>
        <p:spPr>
          <a:xfrm>
            <a:off x="0" y="9258300"/>
            <a:ext cx="7603120" cy="1394568"/>
          </a:xfrm>
          <a:prstGeom prst="rect">
            <a:avLst/>
          </a:prstGeom>
        </p:spPr>
      </p:pic>
      <p:pic>
        <p:nvPicPr>
          <p:cNvPr id="17" name="Picture 4">
            <a:extLst>
              <a:ext uri="{FF2B5EF4-FFF2-40B4-BE49-F238E27FC236}">
                <a16:creationId xmlns:a16="http://schemas.microsoft.com/office/drawing/2014/main" id="{56558031-9A49-4F22-1152-898DA72338E6}"/>
              </a:ext>
            </a:extLst>
          </p:cNvPr>
          <p:cNvPicPr>
            <a:picLocks noChangeAspect="1"/>
          </p:cNvPicPr>
          <p:nvPr/>
        </p:nvPicPr>
        <p:blipFill>
          <a:blip r:embed="rId3"/>
          <a:srcRect t="43732" b="37071"/>
          <a:stretch>
            <a:fillRect/>
          </a:stretch>
        </p:blipFill>
        <p:spPr>
          <a:xfrm>
            <a:off x="7603120" y="9258300"/>
            <a:ext cx="7833304" cy="1395854"/>
          </a:xfrm>
          <a:prstGeom prst="rect">
            <a:avLst/>
          </a:prstGeom>
        </p:spPr>
      </p:pic>
      <p:sp>
        <p:nvSpPr>
          <p:cNvPr id="19" name="TextBox 13">
            <a:extLst>
              <a:ext uri="{FF2B5EF4-FFF2-40B4-BE49-F238E27FC236}">
                <a16:creationId xmlns:a16="http://schemas.microsoft.com/office/drawing/2014/main" id="{71206474-339B-445E-3EC1-B9D195A1CAEB}"/>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1" name="TextBox 14">
            <a:extLst>
              <a:ext uri="{FF2B5EF4-FFF2-40B4-BE49-F238E27FC236}">
                <a16:creationId xmlns:a16="http://schemas.microsoft.com/office/drawing/2014/main" id="{3A1FE7BB-4F29-1D43-1F08-DF47FD204BE4}"/>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6" name="TextBox 7">
            <a:extLst>
              <a:ext uri="{FF2B5EF4-FFF2-40B4-BE49-F238E27FC236}">
                <a16:creationId xmlns:a16="http://schemas.microsoft.com/office/drawing/2014/main" id="{155D41A2-5582-DC73-633C-1EDA0294A9B6}"/>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8" name="Rectangle: Rounded Corners 7">
            <a:extLst>
              <a:ext uri="{FF2B5EF4-FFF2-40B4-BE49-F238E27FC236}">
                <a16:creationId xmlns:a16="http://schemas.microsoft.com/office/drawing/2014/main" id="{E7DB0092-8394-B429-70CB-87C10C6B0FAD}"/>
              </a:ext>
            </a:extLst>
          </p:cNvPr>
          <p:cNvSpPr/>
          <p:nvPr/>
        </p:nvSpPr>
        <p:spPr>
          <a:xfrm>
            <a:off x="12075886" y="2186250"/>
            <a:ext cx="5682344" cy="5914499"/>
          </a:xfrm>
          <a:prstGeom prst="roundRect">
            <a:avLst/>
          </a:prstGeom>
          <a:ln w="762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0" name="Group 9">
            <a:extLst>
              <a:ext uri="{FF2B5EF4-FFF2-40B4-BE49-F238E27FC236}">
                <a16:creationId xmlns:a16="http://schemas.microsoft.com/office/drawing/2014/main" id="{8E6561DE-9060-D79E-2249-D9D296479CF8}"/>
              </a:ext>
            </a:extLst>
          </p:cNvPr>
          <p:cNvGrpSpPr/>
          <p:nvPr/>
        </p:nvGrpSpPr>
        <p:grpSpPr>
          <a:xfrm>
            <a:off x="12054115" y="2629480"/>
            <a:ext cx="5468070" cy="5044259"/>
            <a:chOff x="11885708" y="2598957"/>
            <a:chExt cx="4961562" cy="5044259"/>
          </a:xfrm>
        </p:grpSpPr>
        <p:sp>
          <p:nvSpPr>
            <p:cNvPr id="7" name="Content Placeholder 2">
              <a:extLst>
                <a:ext uri="{FF2B5EF4-FFF2-40B4-BE49-F238E27FC236}">
                  <a16:creationId xmlns:a16="http://schemas.microsoft.com/office/drawing/2014/main" id="{AA073EC6-59D7-D5CE-3590-621E7D41E478}"/>
                </a:ext>
              </a:extLst>
            </p:cNvPr>
            <p:cNvSpPr txBox="1">
              <a:spLocks/>
            </p:cNvSpPr>
            <p:nvPr/>
          </p:nvSpPr>
          <p:spPr>
            <a:xfrm>
              <a:off x="11885708" y="3261716"/>
              <a:ext cx="4961562" cy="4381500"/>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1pPr>
              <a:lvl2pPr marL="6858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r>
                <a:rPr lang="en-US">
                  <a:solidFill>
                    <a:schemeClr val="accent6">
                      <a:lumMod val="75000"/>
                    </a:schemeClr>
                  </a:solidFill>
                  <a:latin typeface="Century Gothic" panose="020B0502020202020204" pitchFamily="34" charset="0"/>
                </a:rPr>
                <a:t>How many views are on sheets (or not?)</a:t>
              </a:r>
            </a:p>
            <a:p>
              <a:pPr lvl="1"/>
              <a:r>
                <a:rPr lang="en-US">
                  <a:solidFill>
                    <a:schemeClr val="accent6">
                      <a:lumMod val="75000"/>
                    </a:schemeClr>
                  </a:solidFill>
                  <a:latin typeface="Century Gothic" panose="020B0502020202020204" pitchFamily="34" charset="0"/>
                </a:rPr>
                <a:t>Is my project using the correct templates or standards?</a:t>
              </a:r>
            </a:p>
            <a:p>
              <a:pPr lvl="1"/>
              <a:r>
                <a:rPr lang="en-US">
                  <a:solidFill>
                    <a:schemeClr val="accent6">
                      <a:lumMod val="75000"/>
                    </a:schemeClr>
                  </a:solidFill>
                  <a:latin typeface="Century Gothic" panose="020B0502020202020204" pitchFamily="34" charset="0"/>
                </a:rPr>
                <a:t>How many model elements are impacted by warnings?</a:t>
              </a:r>
            </a:p>
            <a:p>
              <a:pPr lvl="1"/>
              <a:r>
                <a:rPr lang="en-US">
                  <a:solidFill>
                    <a:schemeClr val="accent6">
                      <a:lumMod val="75000"/>
                    </a:schemeClr>
                  </a:solidFill>
                  <a:latin typeface="Century Gothic" panose="020B0502020202020204" pitchFamily="34" charset="0"/>
                </a:rPr>
                <a:t>Is there an unexpected number of object or line styles in the model?</a:t>
              </a:r>
            </a:p>
            <a:p>
              <a:pPr lvl="1"/>
              <a:r>
                <a:rPr lang="en-US">
                  <a:solidFill>
                    <a:schemeClr val="accent6">
                      <a:lumMod val="75000"/>
                    </a:schemeClr>
                  </a:solidFill>
                  <a:latin typeface="Century Gothic" panose="020B0502020202020204" pitchFamily="34" charset="0"/>
                </a:rPr>
                <a:t>Can I dump model data to Excel for further analysis?</a:t>
              </a:r>
            </a:p>
            <a:p>
              <a:pPr lvl="1"/>
              <a:r>
                <a:rPr lang="en-US">
                  <a:solidFill>
                    <a:schemeClr val="accent6">
                      <a:lumMod val="75000"/>
                    </a:schemeClr>
                  </a:solidFill>
                  <a:latin typeface="Century Gothic" panose="020B0502020202020204" pitchFamily="34" charset="0"/>
                </a:rPr>
                <a:t>What files are attached to my model?</a:t>
              </a:r>
            </a:p>
          </p:txBody>
        </p:sp>
        <p:sp>
          <p:nvSpPr>
            <p:cNvPr id="9" name="Content Placeholder 2">
              <a:extLst>
                <a:ext uri="{FF2B5EF4-FFF2-40B4-BE49-F238E27FC236}">
                  <a16:creationId xmlns:a16="http://schemas.microsoft.com/office/drawing/2014/main" id="{8827F67F-8E75-F2D8-D840-A11261FB1BC4}"/>
                </a:ext>
              </a:extLst>
            </p:cNvPr>
            <p:cNvSpPr txBox="1">
              <a:spLocks/>
            </p:cNvSpPr>
            <p:nvPr/>
          </p:nvSpPr>
          <p:spPr>
            <a:xfrm>
              <a:off x="12358707" y="2598957"/>
              <a:ext cx="4322302" cy="500973"/>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1pPr>
              <a:lvl2pPr marL="6858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400" b="1">
                  <a:solidFill>
                    <a:schemeClr val="accent6">
                      <a:lumMod val="75000"/>
                    </a:schemeClr>
                  </a:solidFill>
                </a:rPr>
                <a:t>Some typical questions for models…</a:t>
              </a:r>
              <a:endParaRPr lang="en-US" sz="2400">
                <a:solidFill>
                  <a:schemeClr val="accent6">
                    <a:lumMod val="75000"/>
                  </a:schemeClr>
                </a:solidFill>
              </a:endParaRPr>
            </a:p>
          </p:txBody>
        </p:sp>
      </p:grpSp>
    </p:spTree>
    <p:extLst>
      <p:ext uri="{BB962C8B-B14F-4D97-AF65-F5344CB8AC3E}">
        <p14:creationId xmlns:p14="http://schemas.microsoft.com/office/powerpoint/2010/main" val="28431284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2AAA4ABF-910C-FA7A-2F29-DC0D084B2E42}"/>
              </a:ext>
            </a:extLst>
          </p:cNvPr>
          <p:cNvPicPr>
            <a:picLocks noChangeAspect="1"/>
          </p:cNvPicPr>
          <p:nvPr/>
        </p:nvPicPr>
        <p:blipFill>
          <a:blip r:embed="rId2"/>
          <a:srcRect t="43732" b="37071"/>
          <a:stretch>
            <a:fillRect/>
          </a:stretch>
        </p:blipFill>
        <p:spPr>
          <a:xfrm>
            <a:off x="10449837" y="9258300"/>
            <a:ext cx="7833304" cy="1395854"/>
          </a:xfrm>
          <a:prstGeom prst="rect">
            <a:avLst/>
          </a:prstGeom>
        </p:spPr>
      </p:pic>
      <p:pic>
        <p:nvPicPr>
          <p:cNvPr id="15" name="Picture 3">
            <a:extLst>
              <a:ext uri="{FF2B5EF4-FFF2-40B4-BE49-F238E27FC236}">
                <a16:creationId xmlns:a16="http://schemas.microsoft.com/office/drawing/2014/main" id="{ADCFA29F-4032-6853-7E51-04714BC1BB01}"/>
              </a:ext>
            </a:extLst>
          </p:cNvPr>
          <p:cNvPicPr>
            <a:picLocks noChangeAspect="1"/>
          </p:cNvPicPr>
          <p:nvPr/>
        </p:nvPicPr>
        <p:blipFill>
          <a:blip r:embed="rId2"/>
          <a:srcRect t="43465" b="38192"/>
          <a:stretch>
            <a:fillRect/>
          </a:stretch>
        </p:blipFill>
        <p:spPr>
          <a:xfrm>
            <a:off x="0" y="9258300"/>
            <a:ext cx="7603120" cy="1394568"/>
          </a:xfrm>
          <a:prstGeom prst="rect">
            <a:avLst/>
          </a:prstGeom>
        </p:spPr>
      </p:pic>
      <p:pic>
        <p:nvPicPr>
          <p:cNvPr id="17" name="Picture 4">
            <a:extLst>
              <a:ext uri="{FF2B5EF4-FFF2-40B4-BE49-F238E27FC236}">
                <a16:creationId xmlns:a16="http://schemas.microsoft.com/office/drawing/2014/main" id="{56558031-9A49-4F22-1152-898DA72338E6}"/>
              </a:ext>
            </a:extLst>
          </p:cNvPr>
          <p:cNvPicPr>
            <a:picLocks noChangeAspect="1"/>
          </p:cNvPicPr>
          <p:nvPr/>
        </p:nvPicPr>
        <p:blipFill>
          <a:blip r:embed="rId2"/>
          <a:srcRect t="43732" b="37071"/>
          <a:stretch>
            <a:fillRect/>
          </a:stretch>
        </p:blipFill>
        <p:spPr>
          <a:xfrm>
            <a:off x="7603120" y="9258300"/>
            <a:ext cx="7833304" cy="1395854"/>
          </a:xfrm>
          <a:prstGeom prst="rect">
            <a:avLst/>
          </a:prstGeom>
        </p:spPr>
      </p:pic>
      <p:sp>
        <p:nvSpPr>
          <p:cNvPr id="19" name="TextBox 13">
            <a:extLst>
              <a:ext uri="{FF2B5EF4-FFF2-40B4-BE49-F238E27FC236}">
                <a16:creationId xmlns:a16="http://schemas.microsoft.com/office/drawing/2014/main" id="{71206474-339B-445E-3EC1-B9D195A1CAEB}"/>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1" name="TextBox 14">
            <a:extLst>
              <a:ext uri="{FF2B5EF4-FFF2-40B4-BE49-F238E27FC236}">
                <a16:creationId xmlns:a16="http://schemas.microsoft.com/office/drawing/2014/main" id="{3A1FE7BB-4F29-1D43-1F08-DF47FD204BE4}"/>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6" name="TextBox 7">
            <a:extLst>
              <a:ext uri="{FF2B5EF4-FFF2-40B4-BE49-F238E27FC236}">
                <a16:creationId xmlns:a16="http://schemas.microsoft.com/office/drawing/2014/main" id="{155D41A2-5582-DC73-633C-1EDA0294A9B6}"/>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23" name="TextBox 2">
            <a:extLst>
              <a:ext uri="{FF2B5EF4-FFF2-40B4-BE49-F238E27FC236}">
                <a16:creationId xmlns:a16="http://schemas.microsoft.com/office/drawing/2014/main" id="{62D220D1-2663-C449-0BFE-6AB8C246852B}"/>
              </a:ext>
            </a:extLst>
          </p:cNvPr>
          <p:cNvSpPr txBox="1"/>
          <p:nvPr/>
        </p:nvSpPr>
        <p:spPr>
          <a:xfrm>
            <a:off x="940122" y="532646"/>
            <a:ext cx="16585878" cy="692497"/>
          </a:xfrm>
          <a:prstGeom prst="rect">
            <a:avLst/>
          </a:prstGeom>
        </p:spPr>
        <p:txBody>
          <a:bodyPr wrap="square" lIns="0" tIns="0" rIns="0" bIns="0" rtlCol="0" anchor="t">
            <a:spAutoFit/>
          </a:bodyPr>
          <a:lstStyle/>
          <a:p>
            <a:pPr algn="l">
              <a:lnSpc>
                <a:spcPts val="5399"/>
              </a:lnSpc>
            </a:pPr>
            <a:r>
              <a:rPr lang="en-US" sz="4999" spc="74" dirty="0">
                <a:solidFill>
                  <a:schemeClr val="accent6">
                    <a:lumMod val="50000"/>
                  </a:schemeClr>
                </a:solidFill>
                <a:latin typeface="Roboto Bold"/>
              </a:rPr>
              <a:t>Step 3 (cont.): Load Data using Template</a:t>
            </a:r>
          </a:p>
        </p:txBody>
      </p:sp>
      <p:sp>
        <p:nvSpPr>
          <p:cNvPr id="2" name="TextBox 1">
            <a:extLst>
              <a:ext uri="{FF2B5EF4-FFF2-40B4-BE49-F238E27FC236}">
                <a16:creationId xmlns:a16="http://schemas.microsoft.com/office/drawing/2014/main" id="{FD5D4D84-0B43-E356-E290-F7F18B7C4C70}"/>
              </a:ext>
            </a:extLst>
          </p:cNvPr>
          <p:cNvSpPr txBox="1"/>
          <p:nvPr/>
        </p:nvSpPr>
        <p:spPr>
          <a:xfrm>
            <a:off x="1055595" y="1658433"/>
            <a:ext cx="10381662" cy="2583849"/>
          </a:xfrm>
          <a:prstGeom prst="rect">
            <a:avLst/>
          </a:prstGeom>
        </p:spPr>
        <p:txBody>
          <a:bodyPr wrap="square" lIns="0" tIns="0" rIns="0" bIns="0" rtlCol="0" anchor="t">
            <a:spAutoFit/>
          </a:bodyPr>
          <a:lstStyle/>
          <a:p>
            <a:pPr marR="0">
              <a:lnSpc>
                <a:spcPct val="120000"/>
              </a:lnSpc>
              <a:spcBef>
                <a:spcPts val="0"/>
              </a:spcBef>
              <a:spcAft>
                <a:spcPts val="800"/>
              </a:spcAft>
            </a:pPr>
            <a:r>
              <a:rPr lang="en-GB" sz="2400" b="1"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Goal</a:t>
            </a: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 (When opening a blank Power BI template – </a:t>
            </a:r>
            <a:r>
              <a:rPr lang="en-GB" sz="2400" b="1" u="sng"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PBIT</a:t>
            </a: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 file)</a:t>
            </a:r>
          </a:p>
          <a:p>
            <a:pPr marL="342900" marR="0" indent="-342900">
              <a:lnSpc>
                <a:spcPct val="120000"/>
              </a:lnSpc>
              <a:spcBef>
                <a:spcPts val="0"/>
              </a:spcBef>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Template will ask user for </a:t>
            </a:r>
            <a:r>
              <a:rPr lang="en-GB" sz="2400" b="1" u="sng" dirty="0">
                <a:solidFill>
                  <a:schemeClr val="accent6"/>
                </a:solidFill>
                <a:latin typeface="Century Gothic" panose="020B0502020202020204" pitchFamily="34" charset="0"/>
                <a:ea typeface="Calibri" panose="020F0502020204030204" pitchFamily="34" charset="0"/>
                <a:cs typeface="Times New Roman" panose="02020603050405020304" pitchFamily="18" charset="0"/>
              </a:rPr>
              <a:t>2 parameter values</a:t>
            </a: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 open opening:</a:t>
            </a:r>
          </a:p>
          <a:p>
            <a:pPr marL="800100" lvl="1" indent="-342900">
              <a:lnSpc>
                <a:spcPct val="120000"/>
              </a:lnSpc>
              <a:spcAft>
                <a:spcPts val="800"/>
              </a:spcAft>
              <a:buFont typeface="Arial" panose="020B0604020202020204" pitchFamily="34" charset="0"/>
              <a:buChar char="•"/>
            </a:pPr>
            <a:r>
              <a:rPr lang="en-GB" sz="2400" b="1" dirty="0" err="1">
                <a:solidFill>
                  <a:schemeClr val="accent6"/>
                </a:solidFill>
                <a:effectLst/>
                <a:latin typeface="Century Gothic" panose="020B0502020202020204" pitchFamily="34" charset="0"/>
                <a:ea typeface="Calibri" panose="020F0502020204030204" pitchFamily="34" charset="0"/>
                <a:cs typeface="Times New Roman" panose="02020603050405020304" pitchFamily="18" charset="0"/>
              </a:rPr>
              <a:t>source_path</a:t>
            </a:r>
            <a:r>
              <a:rPr lang="en-GB" sz="2400" dirty="0">
                <a:solidFill>
                  <a:schemeClr val="accent6"/>
                </a:solidFill>
                <a:effectLst/>
                <a:latin typeface="Century Gothic" panose="020B0502020202020204" pitchFamily="34" charset="0"/>
                <a:ea typeface="Calibri" panose="020F0502020204030204" pitchFamily="34" charset="0"/>
                <a:cs typeface="Times New Roman" panose="02020603050405020304" pitchFamily="18" charset="0"/>
              </a:rPr>
              <a:t> </a:t>
            </a:r>
            <a:r>
              <a:rPr lang="en-GB" sz="24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 root folder of th</a:t>
            </a: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e JSON folder</a:t>
            </a:r>
          </a:p>
          <a:p>
            <a:pPr marL="800100" lvl="1" indent="-342900">
              <a:lnSpc>
                <a:spcPct val="120000"/>
              </a:lnSpc>
              <a:spcAft>
                <a:spcPts val="800"/>
              </a:spcAft>
              <a:buFont typeface="Arial" panose="020B0604020202020204" pitchFamily="34" charset="0"/>
              <a:buChar char="•"/>
            </a:pPr>
            <a:r>
              <a:rPr lang="en-GB" sz="2400" b="1" dirty="0" err="1">
                <a:solidFill>
                  <a:schemeClr val="accent6"/>
                </a:solidFill>
                <a:effectLst/>
                <a:latin typeface="Century Gothic" panose="020B0502020202020204" pitchFamily="34" charset="0"/>
                <a:ea typeface="Calibri" panose="020F0502020204030204" pitchFamily="34" charset="0"/>
                <a:cs typeface="Times New Roman" panose="02020603050405020304" pitchFamily="18" charset="0"/>
              </a:rPr>
              <a:t>source_subfolder</a:t>
            </a:r>
            <a:r>
              <a:rPr lang="en-GB" sz="2400" dirty="0">
                <a:solidFill>
                  <a:schemeClr val="accent6"/>
                </a:solidFill>
                <a:effectLst/>
                <a:latin typeface="Century Gothic" panose="020B0502020202020204" pitchFamily="34" charset="0"/>
                <a:ea typeface="Calibri" panose="020F0502020204030204" pitchFamily="34" charset="0"/>
                <a:cs typeface="Times New Roman" panose="02020603050405020304" pitchFamily="18" charset="0"/>
              </a:rPr>
              <a:t> </a:t>
            </a:r>
            <a:r>
              <a:rPr lang="en-GB" sz="24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 subfolder containing set of JSON output files</a:t>
            </a:r>
          </a:p>
          <a:p>
            <a:pPr lvl="1">
              <a:lnSpc>
                <a:spcPct val="120000"/>
              </a:lnSpc>
              <a:spcAft>
                <a:spcPts val="800"/>
              </a:spcAft>
            </a:pPr>
            <a:endPar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FC20D6B4-E6AF-7AC8-F6DB-709A55CBAF5F}"/>
              </a:ext>
            </a:extLst>
          </p:cNvPr>
          <p:cNvPicPr>
            <a:picLocks noChangeAspect="1"/>
          </p:cNvPicPr>
          <p:nvPr/>
        </p:nvPicPr>
        <p:blipFill>
          <a:blip r:embed="rId3"/>
          <a:stretch>
            <a:fillRect/>
          </a:stretch>
        </p:blipFill>
        <p:spPr>
          <a:xfrm>
            <a:off x="8887483" y="4397799"/>
            <a:ext cx="6712410" cy="3723773"/>
          </a:xfrm>
          <a:prstGeom prst="rect">
            <a:avLst/>
          </a:prstGeom>
        </p:spPr>
      </p:pic>
      <p:sp>
        <p:nvSpPr>
          <p:cNvPr id="8" name="Rectangle: Rounded Corners 7">
            <a:extLst>
              <a:ext uri="{FF2B5EF4-FFF2-40B4-BE49-F238E27FC236}">
                <a16:creationId xmlns:a16="http://schemas.microsoft.com/office/drawing/2014/main" id="{66A7D986-E045-DAA8-C233-DAF3C6DCE20B}"/>
              </a:ext>
            </a:extLst>
          </p:cNvPr>
          <p:cNvSpPr/>
          <p:nvPr/>
        </p:nvSpPr>
        <p:spPr>
          <a:xfrm>
            <a:off x="12243688" y="3732380"/>
            <a:ext cx="3967197" cy="61707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PLEASE REMEMBER TO INCLUDE A ‘\’ AT THE END OF THE SOURCE PATH</a:t>
            </a:r>
          </a:p>
        </p:txBody>
      </p:sp>
      <p:sp>
        <p:nvSpPr>
          <p:cNvPr id="9" name="Rectangle: Rounded Corners 8">
            <a:extLst>
              <a:ext uri="{FF2B5EF4-FFF2-40B4-BE49-F238E27FC236}">
                <a16:creationId xmlns:a16="http://schemas.microsoft.com/office/drawing/2014/main" id="{604FD1DB-BDFF-5442-B74B-E2BBA55E0ED5}"/>
              </a:ext>
            </a:extLst>
          </p:cNvPr>
          <p:cNvSpPr/>
          <p:nvPr/>
        </p:nvSpPr>
        <p:spPr>
          <a:xfrm>
            <a:off x="14860386" y="6259685"/>
            <a:ext cx="1947569" cy="99889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NO ‘\’ NEEDED FOR SUBFOLDER</a:t>
            </a:r>
          </a:p>
        </p:txBody>
      </p:sp>
      <p:pic>
        <p:nvPicPr>
          <p:cNvPr id="11" name="Picture 10">
            <a:extLst>
              <a:ext uri="{FF2B5EF4-FFF2-40B4-BE49-F238E27FC236}">
                <a16:creationId xmlns:a16="http://schemas.microsoft.com/office/drawing/2014/main" id="{1BB8D789-9015-BC1C-717C-59C9E43BB93B}"/>
              </a:ext>
            </a:extLst>
          </p:cNvPr>
          <p:cNvPicPr>
            <a:picLocks noChangeAspect="1"/>
          </p:cNvPicPr>
          <p:nvPr/>
        </p:nvPicPr>
        <p:blipFill>
          <a:blip r:embed="rId4"/>
          <a:stretch>
            <a:fillRect/>
          </a:stretch>
        </p:blipFill>
        <p:spPr>
          <a:xfrm>
            <a:off x="727797" y="4154631"/>
            <a:ext cx="8159686" cy="4149783"/>
          </a:xfrm>
          <a:prstGeom prst="rect">
            <a:avLst/>
          </a:prstGeom>
        </p:spPr>
      </p:pic>
      <p:sp>
        <p:nvSpPr>
          <p:cNvPr id="12" name="Rectangle: Rounded Corners 11">
            <a:extLst>
              <a:ext uri="{FF2B5EF4-FFF2-40B4-BE49-F238E27FC236}">
                <a16:creationId xmlns:a16="http://schemas.microsoft.com/office/drawing/2014/main" id="{5EC43C0E-08B0-A446-836A-434D2683EB0A}"/>
              </a:ext>
            </a:extLst>
          </p:cNvPr>
          <p:cNvSpPr/>
          <p:nvPr/>
        </p:nvSpPr>
        <p:spPr>
          <a:xfrm>
            <a:off x="5410539" y="7002819"/>
            <a:ext cx="1774032" cy="32084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a:latin typeface="Century Gothic" panose="020B0502020202020204" pitchFamily="34" charset="0"/>
              </a:rPr>
              <a:t>e.g. 20230617</a:t>
            </a:r>
          </a:p>
        </p:txBody>
      </p:sp>
      <p:sp>
        <p:nvSpPr>
          <p:cNvPr id="14" name="Rectangle: Rounded Corners 13">
            <a:extLst>
              <a:ext uri="{FF2B5EF4-FFF2-40B4-BE49-F238E27FC236}">
                <a16:creationId xmlns:a16="http://schemas.microsoft.com/office/drawing/2014/main" id="{A2F80C12-092F-E1D5-2473-788055B55701}"/>
              </a:ext>
            </a:extLst>
          </p:cNvPr>
          <p:cNvSpPr/>
          <p:nvPr/>
        </p:nvSpPr>
        <p:spPr>
          <a:xfrm>
            <a:off x="5410539" y="6342923"/>
            <a:ext cx="4133243" cy="32084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R="0">
              <a:lnSpc>
                <a:spcPct val="120000"/>
              </a:lnSpc>
              <a:spcBef>
                <a:spcPts val="0"/>
              </a:spcBef>
              <a:spcAft>
                <a:spcPts val="800"/>
              </a:spcAft>
            </a:pPr>
            <a:r>
              <a:rPr lang="en-GB" sz="1400" dirty="0">
                <a:solidFill>
                  <a:schemeClr val="bg1"/>
                </a:solidFill>
                <a:latin typeface="Century Gothic" panose="020B0502020202020204" pitchFamily="34" charset="0"/>
                <a:ea typeface="Calibri" panose="020F0502020204030204" pitchFamily="34" charset="0"/>
                <a:cs typeface="Times New Roman" panose="02020603050405020304" pitchFamily="18" charset="0"/>
              </a:rPr>
              <a:t>e.g. C:\...\JSON Outputs\Project AA12345\</a:t>
            </a:r>
            <a:endParaRPr lang="en-GB" sz="1400" dirty="0">
              <a:solidFill>
                <a:schemeClr val="bg1"/>
              </a:solidFill>
              <a:effectLst/>
              <a:latin typeface="Century Gothic" panose="020B0502020202020204" pitchFamily="34" charset="0"/>
              <a:ea typeface="Calibri" panose="020F0502020204030204" pitchFamily="34" charset="0"/>
              <a:cs typeface="Times New Roman" panose="02020603050405020304" pitchFamily="18" charset="0"/>
            </a:endParaRPr>
          </a:p>
        </p:txBody>
      </p:sp>
      <p:sp>
        <p:nvSpPr>
          <p:cNvPr id="16" name="Arrow: Right 15">
            <a:extLst>
              <a:ext uri="{FF2B5EF4-FFF2-40B4-BE49-F238E27FC236}">
                <a16:creationId xmlns:a16="http://schemas.microsoft.com/office/drawing/2014/main" id="{A64FEE76-71F0-8CDA-493B-7BAC99FD6D4E}"/>
              </a:ext>
            </a:extLst>
          </p:cNvPr>
          <p:cNvSpPr/>
          <p:nvPr/>
        </p:nvSpPr>
        <p:spPr>
          <a:xfrm flipH="1">
            <a:off x="4871357" y="6389139"/>
            <a:ext cx="440871" cy="22841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E22A0D42-DC80-92D4-88B4-370B3F142963}"/>
              </a:ext>
            </a:extLst>
          </p:cNvPr>
          <p:cNvSpPr/>
          <p:nvPr/>
        </p:nvSpPr>
        <p:spPr>
          <a:xfrm flipH="1">
            <a:off x="4871356" y="7058212"/>
            <a:ext cx="440871" cy="22841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3" name="Graphic 2" descr="Teacher with solid fill">
            <a:extLst>
              <a:ext uri="{FF2B5EF4-FFF2-40B4-BE49-F238E27FC236}">
                <a16:creationId xmlns:a16="http://schemas.microsoft.com/office/drawing/2014/main" id="{4A957C02-193C-E561-CDF2-9F9FA352E64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229465" y="0"/>
            <a:ext cx="914400" cy="914400"/>
          </a:xfrm>
          <a:prstGeom prst="rect">
            <a:avLst/>
          </a:prstGeom>
          <a:effectLst>
            <a:outerShdw blurRad="50800" dist="38100" dir="2700000" algn="tl" rotWithShape="0">
              <a:prstClr val="black">
                <a:alpha val="40000"/>
              </a:prstClr>
            </a:outerShdw>
          </a:effectLst>
        </p:spPr>
      </p:pic>
      <p:sp>
        <p:nvSpPr>
          <p:cNvPr id="4" name="Rectangle: Rounded Corners 3">
            <a:extLst>
              <a:ext uri="{FF2B5EF4-FFF2-40B4-BE49-F238E27FC236}">
                <a16:creationId xmlns:a16="http://schemas.microsoft.com/office/drawing/2014/main" id="{5B5143DF-650C-40F5-CCDD-5997510F009D}"/>
              </a:ext>
            </a:extLst>
          </p:cNvPr>
          <p:cNvSpPr/>
          <p:nvPr/>
        </p:nvSpPr>
        <p:spPr>
          <a:xfrm>
            <a:off x="5043812" y="8459931"/>
            <a:ext cx="4410923" cy="43035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When you press Load, data is also refreshed!</a:t>
            </a:r>
          </a:p>
        </p:txBody>
      </p:sp>
    </p:spTree>
    <p:extLst>
      <p:ext uri="{BB962C8B-B14F-4D97-AF65-F5344CB8AC3E}">
        <p14:creationId xmlns:p14="http://schemas.microsoft.com/office/powerpoint/2010/main" val="9089714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2AAA4ABF-910C-FA7A-2F29-DC0D084B2E42}"/>
              </a:ext>
            </a:extLst>
          </p:cNvPr>
          <p:cNvPicPr>
            <a:picLocks noChangeAspect="1"/>
          </p:cNvPicPr>
          <p:nvPr/>
        </p:nvPicPr>
        <p:blipFill>
          <a:blip r:embed="rId2"/>
          <a:srcRect t="43732" b="37071"/>
          <a:stretch>
            <a:fillRect/>
          </a:stretch>
        </p:blipFill>
        <p:spPr>
          <a:xfrm>
            <a:off x="10449837" y="9258300"/>
            <a:ext cx="7833304" cy="1395854"/>
          </a:xfrm>
          <a:prstGeom prst="rect">
            <a:avLst/>
          </a:prstGeom>
        </p:spPr>
      </p:pic>
      <p:pic>
        <p:nvPicPr>
          <p:cNvPr id="15" name="Picture 3">
            <a:extLst>
              <a:ext uri="{FF2B5EF4-FFF2-40B4-BE49-F238E27FC236}">
                <a16:creationId xmlns:a16="http://schemas.microsoft.com/office/drawing/2014/main" id="{ADCFA29F-4032-6853-7E51-04714BC1BB01}"/>
              </a:ext>
            </a:extLst>
          </p:cNvPr>
          <p:cNvPicPr>
            <a:picLocks noChangeAspect="1"/>
          </p:cNvPicPr>
          <p:nvPr/>
        </p:nvPicPr>
        <p:blipFill>
          <a:blip r:embed="rId2"/>
          <a:srcRect t="43465" b="38192"/>
          <a:stretch>
            <a:fillRect/>
          </a:stretch>
        </p:blipFill>
        <p:spPr>
          <a:xfrm>
            <a:off x="0" y="9258300"/>
            <a:ext cx="7603120" cy="1394568"/>
          </a:xfrm>
          <a:prstGeom prst="rect">
            <a:avLst/>
          </a:prstGeom>
        </p:spPr>
      </p:pic>
      <p:pic>
        <p:nvPicPr>
          <p:cNvPr id="17" name="Picture 4">
            <a:extLst>
              <a:ext uri="{FF2B5EF4-FFF2-40B4-BE49-F238E27FC236}">
                <a16:creationId xmlns:a16="http://schemas.microsoft.com/office/drawing/2014/main" id="{56558031-9A49-4F22-1152-898DA72338E6}"/>
              </a:ext>
            </a:extLst>
          </p:cNvPr>
          <p:cNvPicPr>
            <a:picLocks noChangeAspect="1"/>
          </p:cNvPicPr>
          <p:nvPr/>
        </p:nvPicPr>
        <p:blipFill>
          <a:blip r:embed="rId2"/>
          <a:srcRect t="43732" b="37071"/>
          <a:stretch>
            <a:fillRect/>
          </a:stretch>
        </p:blipFill>
        <p:spPr>
          <a:xfrm>
            <a:off x="7603120" y="9258300"/>
            <a:ext cx="7833304" cy="1395854"/>
          </a:xfrm>
          <a:prstGeom prst="rect">
            <a:avLst/>
          </a:prstGeom>
        </p:spPr>
      </p:pic>
      <p:sp>
        <p:nvSpPr>
          <p:cNvPr id="19" name="TextBox 13">
            <a:extLst>
              <a:ext uri="{FF2B5EF4-FFF2-40B4-BE49-F238E27FC236}">
                <a16:creationId xmlns:a16="http://schemas.microsoft.com/office/drawing/2014/main" id="{71206474-339B-445E-3EC1-B9D195A1CAEB}"/>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1" name="TextBox 14">
            <a:extLst>
              <a:ext uri="{FF2B5EF4-FFF2-40B4-BE49-F238E27FC236}">
                <a16:creationId xmlns:a16="http://schemas.microsoft.com/office/drawing/2014/main" id="{3A1FE7BB-4F29-1D43-1F08-DF47FD204BE4}"/>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6" name="TextBox 7">
            <a:extLst>
              <a:ext uri="{FF2B5EF4-FFF2-40B4-BE49-F238E27FC236}">
                <a16:creationId xmlns:a16="http://schemas.microsoft.com/office/drawing/2014/main" id="{155D41A2-5582-DC73-633C-1EDA0294A9B6}"/>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23" name="TextBox 2">
            <a:extLst>
              <a:ext uri="{FF2B5EF4-FFF2-40B4-BE49-F238E27FC236}">
                <a16:creationId xmlns:a16="http://schemas.microsoft.com/office/drawing/2014/main" id="{62D220D1-2663-C449-0BFE-6AB8C246852B}"/>
              </a:ext>
            </a:extLst>
          </p:cNvPr>
          <p:cNvSpPr txBox="1"/>
          <p:nvPr/>
        </p:nvSpPr>
        <p:spPr>
          <a:xfrm>
            <a:off x="940123" y="532646"/>
            <a:ext cx="15959652" cy="692497"/>
          </a:xfrm>
          <a:prstGeom prst="rect">
            <a:avLst/>
          </a:prstGeom>
        </p:spPr>
        <p:txBody>
          <a:bodyPr wrap="square" lIns="0" tIns="0" rIns="0" bIns="0" rtlCol="0" anchor="t">
            <a:spAutoFit/>
          </a:bodyPr>
          <a:lstStyle/>
          <a:p>
            <a:pPr algn="l">
              <a:lnSpc>
                <a:spcPts val="5399"/>
              </a:lnSpc>
            </a:pPr>
            <a:r>
              <a:rPr lang="en-US" sz="4999" spc="74" dirty="0">
                <a:solidFill>
                  <a:schemeClr val="accent6">
                    <a:lumMod val="50000"/>
                  </a:schemeClr>
                </a:solidFill>
                <a:latin typeface="Roboto Bold"/>
              </a:rPr>
              <a:t>Step 4: Modify/Refresh Data in existing report</a:t>
            </a:r>
          </a:p>
        </p:txBody>
      </p:sp>
      <p:sp>
        <p:nvSpPr>
          <p:cNvPr id="2" name="TextBox 1">
            <a:extLst>
              <a:ext uri="{FF2B5EF4-FFF2-40B4-BE49-F238E27FC236}">
                <a16:creationId xmlns:a16="http://schemas.microsoft.com/office/drawing/2014/main" id="{FD5D4D84-0B43-E356-E290-F7F18B7C4C70}"/>
              </a:ext>
            </a:extLst>
          </p:cNvPr>
          <p:cNvSpPr txBox="1"/>
          <p:nvPr/>
        </p:nvSpPr>
        <p:spPr>
          <a:xfrm>
            <a:off x="940123" y="1785510"/>
            <a:ext cx="9284532" cy="2583849"/>
          </a:xfrm>
          <a:prstGeom prst="rect">
            <a:avLst/>
          </a:prstGeom>
        </p:spPr>
        <p:txBody>
          <a:bodyPr wrap="square" lIns="0" tIns="0" rIns="0" bIns="0" rtlCol="0" anchor="t">
            <a:spAutoFit/>
          </a:bodyPr>
          <a:lstStyle/>
          <a:p>
            <a:pPr marR="0">
              <a:lnSpc>
                <a:spcPct val="120000"/>
              </a:lnSpc>
              <a:spcBef>
                <a:spcPts val="0"/>
              </a:spcBef>
              <a:spcAft>
                <a:spcPts val="800"/>
              </a:spcAft>
            </a:pPr>
            <a:r>
              <a:rPr lang="en-GB" sz="2400" b="1"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Goal</a:t>
            </a: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 (When using an existing, pre-populated file – </a:t>
            </a:r>
            <a:r>
              <a:rPr lang="en-GB" sz="2400" b="1" u="sng"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PBIX</a:t>
            </a: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 file)</a:t>
            </a:r>
          </a:p>
          <a:p>
            <a:pPr marL="342900" marR="0" indent="-342900">
              <a:lnSpc>
                <a:spcPct val="120000"/>
              </a:lnSpc>
              <a:spcBef>
                <a:spcPts val="0"/>
              </a:spcBef>
              <a:spcAft>
                <a:spcPts val="800"/>
              </a:spcAft>
              <a:buFont typeface="Arial" panose="020B0604020202020204" pitchFamily="34" charset="0"/>
              <a:buChar char="•"/>
            </a:pPr>
            <a:r>
              <a:rPr lang="en-GB" sz="24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In </a:t>
            </a:r>
            <a:r>
              <a:rPr lang="en-GB" sz="2400" b="1" u="sng"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Power BI Power Query Editor</a:t>
            </a:r>
            <a:r>
              <a:rPr lang="en-GB" sz="24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 you can</a:t>
            </a:r>
          </a:p>
          <a:p>
            <a:pPr marL="800100" lvl="1" indent="-342900">
              <a:lnSpc>
                <a:spcPct val="120000"/>
              </a:lnSpc>
              <a:spcAft>
                <a:spcPts val="800"/>
              </a:spcAft>
              <a:buFont typeface="Arial" panose="020B0604020202020204" pitchFamily="34" charset="0"/>
              <a:buChar char="•"/>
            </a:pPr>
            <a:r>
              <a:rPr lang="en-GB" sz="24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update the </a:t>
            </a: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2 parameters in template</a:t>
            </a:r>
          </a:p>
          <a:p>
            <a:pPr marL="800100" lvl="1" indent="-342900">
              <a:lnSpc>
                <a:spcPct val="120000"/>
              </a:lnSpc>
              <a:spcAft>
                <a:spcPts val="800"/>
              </a:spcAft>
              <a:buFont typeface="Arial" panose="020B0604020202020204" pitchFamily="34" charset="0"/>
              <a:buChar char="•"/>
            </a:pPr>
            <a:r>
              <a:rPr lang="en-GB" sz="24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View and modify ETL steps from existing queries</a:t>
            </a:r>
          </a:p>
          <a:p>
            <a:pPr marL="800100" lvl="1" indent="-342900">
              <a:lnSpc>
                <a:spcPct val="120000"/>
              </a:lnSpc>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load additional queries/tables into report</a:t>
            </a:r>
            <a:endParaRPr lang="en-GB" sz="24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endParaRPr>
          </a:p>
        </p:txBody>
      </p:sp>
      <p:grpSp>
        <p:nvGrpSpPr>
          <p:cNvPr id="27" name="Group 26">
            <a:extLst>
              <a:ext uri="{FF2B5EF4-FFF2-40B4-BE49-F238E27FC236}">
                <a16:creationId xmlns:a16="http://schemas.microsoft.com/office/drawing/2014/main" id="{5FB4CF75-6C30-BC5B-26E1-9A7AD70D2C92}"/>
              </a:ext>
            </a:extLst>
          </p:cNvPr>
          <p:cNvGrpSpPr/>
          <p:nvPr/>
        </p:nvGrpSpPr>
        <p:grpSpPr>
          <a:xfrm>
            <a:off x="12720826" y="4793651"/>
            <a:ext cx="2316022" cy="1838674"/>
            <a:chOff x="11898742" y="3632263"/>
            <a:chExt cx="2316022" cy="1838674"/>
          </a:xfrm>
        </p:grpSpPr>
        <p:pic>
          <p:nvPicPr>
            <p:cNvPr id="28" name="Picture 27">
              <a:extLst>
                <a:ext uri="{FF2B5EF4-FFF2-40B4-BE49-F238E27FC236}">
                  <a16:creationId xmlns:a16="http://schemas.microsoft.com/office/drawing/2014/main" id="{C70F3F02-1EE7-5D20-D442-F36E9B075B01}"/>
                </a:ext>
              </a:extLst>
            </p:cNvPr>
            <p:cNvPicPr>
              <a:picLocks noChangeAspect="1"/>
            </p:cNvPicPr>
            <p:nvPr/>
          </p:nvPicPr>
          <p:blipFill>
            <a:blip r:embed="rId3"/>
            <a:stretch>
              <a:fillRect/>
            </a:stretch>
          </p:blipFill>
          <p:spPr>
            <a:xfrm>
              <a:off x="11898742" y="3632263"/>
              <a:ext cx="2316022" cy="1838674"/>
            </a:xfrm>
            <a:prstGeom prst="rect">
              <a:avLst/>
            </a:prstGeom>
          </p:spPr>
        </p:pic>
        <p:sp>
          <p:nvSpPr>
            <p:cNvPr id="29" name="Rectangle 28">
              <a:extLst>
                <a:ext uri="{FF2B5EF4-FFF2-40B4-BE49-F238E27FC236}">
                  <a16:creationId xmlns:a16="http://schemas.microsoft.com/office/drawing/2014/main" id="{2DA0D5CE-C5FB-7349-8EE8-E4A6D8BBA33F}"/>
                </a:ext>
              </a:extLst>
            </p:cNvPr>
            <p:cNvSpPr/>
            <p:nvPr/>
          </p:nvSpPr>
          <p:spPr>
            <a:xfrm>
              <a:off x="13056753" y="3647700"/>
              <a:ext cx="1052509" cy="1263956"/>
            </a:xfrm>
            <a:prstGeom prst="rect">
              <a:avLst/>
            </a:prstGeom>
            <a:solidFill>
              <a:schemeClr val="accent6">
                <a:alpha val="1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grpSp>
      <p:sp>
        <p:nvSpPr>
          <p:cNvPr id="31" name="TextBox 30">
            <a:extLst>
              <a:ext uri="{FF2B5EF4-FFF2-40B4-BE49-F238E27FC236}">
                <a16:creationId xmlns:a16="http://schemas.microsoft.com/office/drawing/2014/main" id="{40F0CC6F-38AC-087F-A532-5342B527F06D}"/>
              </a:ext>
            </a:extLst>
          </p:cNvPr>
          <p:cNvSpPr txBox="1"/>
          <p:nvPr/>
        </p:nvSpPr>
        <p:spPr>
          <a:xfrm>
            <a:off x="10918406" y="6633611"/>
            <a:ext cx="5757835" cy="794576"/>
          </a:xfrm>
          <a:prstGeom prst="rect">
            <a:avLst/>
          </a:prstGeom>
          <a:noFill/>
        </p:spPr>
        <p:txBody>
          <a:bodyPr wrap="square">
            <a:spAutoFit/>
          </a:bodyPr>
          <a:lstStyle/>
          <a:p>
            <a:pPr marR="0" algn="ctr">
              <a:lnSpc>
                <a:spcPct val="120000"/>
              </a:lnSpc>
              <a:spcBef>
                <a:spcPts val="0"/>
              </a:spcBef>
              <a:spcAft>
                <a:spcPts val="800"/>
              </a:spcAft>
            </a:pPr>
            <a:r>
              <a:rPr lang="en-GB" sz="2000" b="1">
                <a:solidFill>
                  <a:schemeClr val="accent6"/>
                </a:solidFill>
                <a:latin typeface="Century Gothic" panose="020B0502020202020204" pitchFamily="34" charset="0"/>
                <a:ea typeface="Calibri" panose="020F0502020204030204" pitchFamily="34" charset="0"/>
                <a:cs typeface="Times New Roman" panose="02020603050405020304" pitchFamily="18" charset="0"/>
              </a:rPr>
              <a:t>In the Home ribbon of the Power BI Report Editor, click ‘Refresh’ in the Queries section</a:t>
            </a:r>
          </a:p>
        </p:txBody>
      </p:sp>
      <p:grpSp>
        <p:nvGrpSpPr>
          <p:cNvPr id="8" name="Group 7">
            <a:extLst>
              <a:ext uri="{FF2B5EF4-FFF2-40B4-BE49-F238E27FC236}">
                <a16:creationId xmlns:a16="http://schemas.microsoft.com/office/drawing/2014/main" id="{6CED8281-63AB-B97B-A725-D3E5D4BCA06B}"/>
              </a:ext>
            </a:extLst>
          </p:cNvPr>
          <p:cNvGrpSpPr/>
          <p:nvPr/>
        </p:nvGrpSpPr>
        <p:grpSpPr>
          <a:xfrm>
            <a:off x="1315181" y="6742685"/>
            <a:ext cx="7552511" cy="1869165"/>
            <a:chOff x="1400404" y="6632325"/>
            <a:chExt cx="7552511" cy="1869165"/>
          </a:xfrm>
        </p:grpSpPr>
        <p:sp>
          <p:nvSpPr>
            <p:cNvPr id="26" name="TextBox 25">
              <a:extLst>
                <a:ext uri="{FF2B5EF4-FFF2-40B4-BE49-F238E27FC236}">
                  <a16:creationId xmlns:a16="http://schemas.microsoft.com/office/drawing/2014/main" id="{10D9910F-CD65-11F0-B079-27A573E15324}"/>
                </a:ext>
              </a:extLst>
            </p:cNvPr>
            <p:cNvSpPr txBox="1"/>
            <p:nvPr/>
          </p:nvSpPr>
          <p:spPr>
            <a:xfrm>
              <a:off x="1400404" y="6633611"/>
              <a:ext cx="6524159" cy="794576"/>
            </a:xfrm>
            <a:prstGeom prst="rect">
              <a:avLst/>
            </a:prstGeom>
            <a:noFill/>
          </p:spPr>
          <p:txBody>
            <a:bodyPr wrap="square">
              <a:spAutoFit/>
            </a:bodyPr>
            <a:lstStyle/>
            <a:p>
              <a:pPr marR="0" algn="ctr">
                <a:lnSpc>
                  <a:spcPct val="120000"/>
                </a:lnSpc>
                <a:spcBef>
                  <a:spcPts val="0"/>
                </a:spcBef>
                <a:spcAft>
                  <a:spcPts val="800"/>
                </a:spcAft>
              </a:pPr>
              <a:r>
                <a:rPr lang="en-GB" sz="2000" b="1">
                  <a:solidFill>
                    <a:schemeClr val="accent6"/>
                  </a:solidFill>
                  <a:latin typeface="Century Gothic" panose="020B0502020202020204" pitchFamily="34" charset="0"/>
                  <a:ea typeface="Calibri" panose="020F0502020204030204" pitchFamily="34" charset="0"/>
                  <a:cs typeface="Times New Roman" panose="02020603050405020304" pitchFamily="18" charset="0"/>
                </a:rPr>
                <a:t>In the Home ribbon of the Power Query Editor, Press Close &amp; Apply after making changes to queries</a:t>
              </a:r>
            </a:p>
          </p:txBody>
        </p:sp>
        <p:pic>
          <p:nvPicPr>
            <p:cNvPr id="30" name="Picture 29">
              <a:extLst>
                <a:ext uri="{FF2B5EF4-FFF2-40B4-BE49-F238E27FC236}">
                  <a16:creationId xmlns:a16="http://schemas.microsoft.com/office/drawing/2014/main" id="{461FA2BA-EC00-7DBA-D25D-BED794A3C522}"/>
                </a:ext>
              </a:extLst>
            </p:cNvPr>
            <p:cNvPicPr>
              <a:picLocks noChangeAspect="1"/>
            </p:cNvPicPr>
            <p:nvPr/>
          </p:nvPicPr>
          <p:blipFill rotWithShape="1">
            <a:blip r:embed="rId4"/>
            <a:srcRect r="14814" b="6787"/>
            <a:stretch/>
          </p:blipFill>
          <p:spPr>
            <a:xfrm>
              <a:off x="8070814" y="6632325"/>
              <a:ext cx="882101" cy="1869165"/>
            </a:xfrm>
            <a:prstGeom prst="rect">
              <a:avLst/>
            </a:prstGeom>
          </p:spPr>
        </p:pic>
        <p:sp>
          <p:nvSpPr>
            <p:cNvPr id="32" name="Rectangle: Rounded Corners 31">
              <a:extLst>
                <a:ext uri="{FF2B5EF4-FFF2-40B4-BE49-F238E27FC236}">
                  <a16:creationId xmlns:a16="http://schemas.microsoft.com/office/drawing/2014/main" id="{D0B8FD00-F706-CBFE-5CDD-E2A8360E530A}"/>
                </a:ext>
              </a:extLst>
            </p:cNvPr>
            <p:cNvSpPr/>
            <p:nvPr/>
          </p:nvSpPr>
          <p:spPr>
            <a:xfrm>
              <a:off x="1609548" y="7648515"/>
              <a:ext cx="6105873" cy="78805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Century Gothic" panose="020B0502020202020204" pitchFamily="34" charset="0"/>
                </a:rPr>
                <a:t>Prefer to do additional ETL in Power Query if changes do not require data from other tables</a:t>
              </a:r>
            </a:p>
          </p:txBody>
        </p:sp>
      </p:grpSp>
      <p:sp>
        <p:nvSpPr>
          <p:cNvPr id="33" name="Rectangle: Rounded Corners 32">
            <a:extLst>
              <a:ext uri="{FF2B5EF4-FFF2-40B4-BE49-F238E27FC236}">
                <a16:creationId xmlns:a16="http://schemas.microsoft.com/office/drawing/2014/main" id="{FEC03C3E-6864-D547-B426-F2BE02DECE5D}"/>
              </a:ext>
            </a:extLst>
          </p:cNvPr>
          <p:cNvSpPr/>
          <p:nvPr/>
        </p:nvSpPr>
        <p:spPr>
          <a:xfrm>
            <a:off x="10449837" y="7637580"/>
            <a:ext cx="6858000" cy="78805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atin typeface="Century Gothic" panose="020B0502020202020204" pitchFamily="34" charset="0"/>
              </a:rPr>
              <a:t>Use DAX in Report Editor to perform additional calculations that require information spanning multiple tables</a:t>
            </a:r>
          </a:p>
        </p:txBody>
      </p:sp>
      <p:sp>
        <p:nvSpPr>
          <p:cNvPr id="34" name="TextBox 33">
            <a:extLst>
              <a:ext uri="{FF2B5EF4-FFF2-40B4-BE49-F238E27FC236}">
                <a16:creationId xmlns:a16="http://schemas.microsoft.com/office/drawing/2014/main" id="{E53BA51D-1462-65F2-3FC6-75E981B5AA9B}"/>
              </a:ext>
            </a:extLst>
          </p:cNvPr>
          <p:cNvSpPr txBox="1"/>
          <p:nvPr/>
        </p:nvSpPr>
        <p:spPr>
          <a:xfrm>
            <a:off x="10449837" y="2315876"/>
            <a:ext cx="7218473" cy="2038058"/>
          </a:xfrm>
          <a:prstGeom prst="rect">
            <a:avLst/>
          </a:prstGeom>
        </p:spPr>
        <p:txBody>
          <a:bodyPr wrap="square" lIns="0" tIns="0" rIns="0" bIns="0" rtlCol="0" anchor="t">
            <a:spAutoFit/>
          </a:bodyPr>
          <a:lstStyle/>
          <a:p>
            <a:pPr marL="342900" indent="-342900">
              <a:lnSpc>
                <a:spcPct val="120000"/>
              </a:lnSpc>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In </a:t>
            </a:r>
            <a:r>
              <a:rPr lang="en-GB" sz="2400" b="1" u="sng"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Power BI Report Editor</a:t>
            </a: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 you can </a:t>
            </a:r>
          </a:p>
          <a:p>
            <a:pPr marL="800100" lvl="1" indent="-342900">
              <a:lnSpc>
                <a:spcPct val="120000"/>
              </a:lnSpc>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refresh changes made to data sources </a:t>
            </a:r>
          </a:p>
          <a:p>
            <a:pPr marL="800100" lvl="1" indent="-342900">
              <a:lnSpc>
                <a:spcPct val="120000"/>
              </a:lnSpc>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refresh changes to a single table</a:t>
            </a:r>
          </a:p>
          <a:p>
            <a:pPr marL="800100" lvl="1" indent="-342900">
              <a:lnSpc>
                <a:spcPct val="120000"/>
              </a:lnSpc>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apply changes from Power Query too</a:t>
            </a:r>
            <a:endParaRPr lang="en-GB" sz="24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2151573E-B246-86E1-5E87-0B5D61881A95}"/>
              </a:ext>
            </a:extLst>
          </p:cNvPr>
          <p:cNvSpPr txBox="1"/>
          <p:nvPr/>
        </p:nvSpPr>
        <p:spPr>
          <a:xfrm>
            <a:off x="1210487" y="4810017"/>
            <a:ext cx="2933336" cy="1492012"/>
          </a:xfrm>
          <a:prstGeom prst="rect">
            <a:avLst/>
          </a:prstGeom>
        </p:spPr>
        <p:txBody>
          <a:bodyPr wrap="square" lIns="0" tIns="0" rIns="0" bIns="0" rtlCol="0" anchor="t">
            <a:spAutoFit/>
          </a:bodyPr>
          <a:lstStyle/>
          <a:p>
            <a:pPr marR="0">
              <a:lnSpc>
                <a:spcPct val="120000"/>
              </a:lnSpc>
              <a:spcBef>
                <a:spcPts val="0"/>
              </a:spcBef>
              <a:spcAft>
                <a:spcPts val="800"/>
              </a:spcAft>
            </a:pPr>
            <a:r>
              <a:rPr lang="en-GB" sz="2400" b="1" dirty="0">
                <a:solidFill>
                  <a:schemeClr val="accent6">
                    <a:lumMod val="75000"/>
                  </a:schemeClr>
                </a:solidFill>
                <a:latin typeface="Consolas" panose="020B0609020204030204" pitchFamily="49" charset="0"/>
                <a:ea typeface="Calibri" panose="020F0502020204030204" pitchFamily="34" charset="0"/>
                <a:cs typeface="Times New Roman" panose="02020603050405020304" pitchFamily="18" charset="0"/>
              </a:rPr>
              <a:t>2 parameters:</a:t>
            </a:r>
          </a:p>
          <a:p>
            <a:pPr marL="800100" lvl="1" indent="-342900">
              <a:lnSpc>
                <a:spcPct val="120000"/>
              </a:lnSpc>
              <a:spcAft>
                <a:spcPts val="800"/>
              </a:spcAft>
              <a:buFont typeface="Arial" panose="020B0604020202020204" pitchFamily="34" charset="0"/>
              <a:buChar char="•"/>
            </a:pPr>
            <a:r>
              <a:rPr lang="en-GB" sz="2400" dirty="0" err="1">
                <a:solidFill>
                  <a:schemeClr val="accent6">
                    <a:lumMod val="75000"/>
                  </a:schemeClr>
                </a:solidFill>
                <a:effectLst/>
                <a:latin typeface="Consolas" panose="020B0609020204030204" pitchFamily="49" charset="0"/>
                <a:ea typeface="Calibri" panose="020F0502020204030204" pitchFamily="34" charset="0"/>
                <a:cs typeface="Times New Roman" panose="02020603050405020304" pitchFamily="18" charset="0"/>
              </a:rPr>
              <a:t>source_path</a:t>
            </a:r>
            <a:endParaRPr lang="en-GB" sz="2400" dirty="0">
              <a:solidFill>
                <a:schemeClr val="accent6">
                  <a:lumMod val="75000"/>
                </a:schemeClr>
              </a:solidFill>
              <a:latin typeface="Consolas" panose="020B0609020204030204" pitchFamily="49" charset="0"/>
              <a:ea typeface="Calibri" panose="020F0502020204030204" pitchFamily="34" charset="0"/>
              <a:cs typeface="Times New Roman" panose="02020603050405020304" pitchFamily="18" charset="0"/>
            </a:endParaRPr>
          </a:p>
          <a:p>
            <a:pPr marL="800100" lvl="1" indent="-342900">
              <a:lnSpc>
                <a:spcPct val="120000"/>
              </a:lnSpc>
              <a:spcAft>
                <a:spcPts val="800"/>
              </a:spcAft>
              <a:buFont typeface="Arial" panose="020B0604020202020204" pitchFamily="34" charset="0"/>
              <a:buChar char="•"/>
            </a:pPr>
            <a:r>
              <a:rPr lang="en-GB" sz="2400" dirty="0" err="1">
                <a:solidFill>
                  <a:schemeClr val="accent6">
                    <a:lumMod val="75000"/>
                  </a:schemeClr>
                </a:solidFill>
                <a:effectLst/>
                <a:latin typeface="Consolas" panose="020B0609020204030204" pitchFamily="49" charset="0"/>
                <a:ea typeface="Calibri" panose="020F0502020204030204" pitchFamily="34" charset="0"/>
                <a:cs typeface="Times New Roman" panose="02020603050405020304" pitchFamily="18" charset="0"/>
              </a:rPr>
              <a:t>source_file</a:t>
            </a:r>
            <a:endParaRPr lang="en-GB" sz="2400" dirty="0">
              <a:solidFill>
                <a:schemeClr val="accent6">
                  <a:lumMod val="75000"/>
                </a:schemeClr>
              </a:solidFill>
              <a:latin typeface="Consolas" panose="020B0609020204030204" pitchFamily="49"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47B36D29-ED68-37B8-5890-EADA84D57D91}"/>
              </a:ext>
            </a:extLst>
          </p:cNvPr>
          <p:cNvPicPr>
            <a:picLocks noChangeAspect="1"/>
          </p:cNvPicPr>
          <p:nvPr/>
        </p:nvPicPr>
        <p:blipFill>
          <a:blip r:embed="rId5"/>
          <a:stretch>
            <a:fillRect/>
          </a:stretch>
        </p:blipFill>
        <p:spPr>
          <a:xfrm>
            <a:off x="4560162" y="4966694"/>
            <a:ext cx="4635332" cy="1162815"/>
          </a:xfrm>
          <a:prstGeom prst="rect">
            <a:avLst/>
          </a:prstGeom>
        </p:spPr>
      </p:pic>
      <p:pic>
        <p:nvPicPr>
          <p:cNvPr id="9" name="Graphic 8" descr="Teacher with solid fill">
            <a:extLst>
              <a:ext uri="{FF2B5EF4-FFF2-40B4-BE49-F238E27FC236}">
                <a16:creationId xmlns:a16="http://schemas.microsoft.com/office/drawing/2014/main" id="{92F57815-9B10-9FA2-2E7C-059165A458E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229465" y="0"/>
            <a:ext cx="914400" cy="914400"/>
          </a:xfrm>
          <a:prstGeom prst="rect">
            <a:avLst/>
          </a:prstGeom>
          <a:effectLst>
            <a:outerShdw blurRad="50800" dist="38100" dir="2700000" algn="tl" rotWithShape="0">
              <a:prstClr val="black">
                <a:alpha val="40000"/>
              </a:prstClr>
            </a:outerShdw>
          </a:effectLst>
        </p:spPr>
      </p:pic>
      <p:sp>
        <p:nvSpPr>
          <p:cNvPr id="10" name="Arrow: Pentagon 9">
            <a:hlinkClick r:id="rId8" action="ppaction://hlinksldjump" highlightClick="1"/>
            <a:extLst>
              <a:ext uri="{FF2B5EF4-FFF2-40B4-BE49-F238E27FC236}">
                <a16:creationId xmlns:a16="http://schemas.microsoft.com/office/drawing/2014/main" id="{57DEEABE-6C31-9551-F1B1-94BB07AE3C49}"/>
              </a:ext>
            </a:extLst>
          </p:cNvPr>
          <p:cNvSpPr/>
          <p:nvPr/>
        </p:nvSpPr>
        <p:spPr>
          <a:xfrm>
            <a:off x="0" y="0"/>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0</a:t>
            </a:r>
          </a:p>
        </p:txBody>
      </p:sp>
      <p:sp>
        <p:nvSpPr>
          <p:cNvPr id="11" name="Arrow: Pentagon 10">
            <a:hlinkClick r:id="rId9" action="ppaction://hlinksldjump" highlightClick="1"/>
            <a:extLst>
              <a:ext uri="{FF2B5EF4-FFF2-40B4-BE49-F238E27FC236}">
                <a16:creationId xmlns:a16="http://schemas.microsoft.com/office/drawing/2014/main" id="{5512B9E9-E9AC-44D2-9C66-C5DDAC3F2308}"/>
              </a:ext>
            </a:extLst>
          </p:cNvPr>
          <p:cNvSpPr/>
          <p:nvPr/>
        </p:nvSpPr>
        <p:spPr>
          <a:xfrm>
            <a:off x="0" y="488711"/>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1</a:t>
            </a:r>
          </a:p>
        </p:txBody>
      </p:sp>
      <p:sp>
        <p:nvSpPr>
          <p:cNvPr id="12" name="Arrow: Pentagon 11">
            <a:hlinkClick r:id="rId10" action="ppaction://hlinksldjump" highlightClick="1"/>
            <a:extLst>
              <a:ext uri="{FF2B5EF4-FFF2-40B4-BE49-F238E27FC236}">
                <a16:creationId xmlns:a16="http://schemas.microsoft.com/office/drawing/2014/main" id="{DA63AB19-7A28-DE0D-B9DA-26E1EB2D4566}"/>
              </a:ext>
            </a:extLst>
          </p:cNvPr>
          <p:cNvSpPr/>
          <p:nvPr/>
        </p:nvSpPr>
        <p:spPr>
          <a:xfrm>
            <a:off x="0" y="1466133"/>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3</a:t>
            </a:r>
          </a:p>
        </p:txBody>
      </p:sp>
      <p:sp>
        <p:nvSpPr>
          <p:cNvPr id="14" name="Arrow: Pentagon 13">
            <a:hlinkClick r:id="rId11" action="ppaction://hlinksldjump" highlightClick="1"/>
            <a:extLst>
              <a:ext uri="{FF2B5EF4-FFF2-40B4-BE49-F238E27FC236}">
                <a16:creationId xmlns:a16="http://schemas.microsoft.com/office/drawing/2014/main" id="{78EC2370-3545-3550-6AE7-7712D99002CB}"/>
              </a:ext>
            </a:extLst>
          </p:cNvPr>
          <p:cNvSpPr/>
          <p:nvPr/>
        </p:nvSpPr>
        <p:spPr>
          <a:xfrm>
            <a:off x="0" y="977422"/>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a:t>
            </a:r>
          </a:p>
        </p:txBody>
      </p:sp>
      <p:sp>
        <p:nvSpPr>
          <p:cNvPr id="16" name="Arrow: Pentagon 15">
            <a:hlinkClick r:id="rId12" action="ppaction://hlinksldjump" highlightClick="1"/>
            <a:extLst>
              <a:ext uri="{FF2B5EF4-FFF2-40B4-BE49-F238E27FC236}">
                <a16:creationId xmlns:a16="http://schemas.microsoft.com/office/drawing/2014/main" id="{8E90AD7D-7D79-8F8E-D472-CC6E5B56B613}"/>
              </a:ext>
            </a:extLst>
          </p:cNvPr>
          <p:cNvSpPr/>
          <p:nvPr/>
        </p:nvSpPr>
        <p:spPr>
          <a:xfrm>
            <a:off x="0" y="2443555"/>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sp>
        <p:nvSpPr>
          <p:cNvPr id="18" name="Arrow: Pentagon 17">
            <a:hlinkClick r:id="rId13" action="ppaction://hlinksldjump" highlightClick="1"/>
            <a:extLst>
              <a:ext uri="{FF2B5EF4-FFF2-40B4-BE49-F238E27FC236}">
                <a16:creationId xmlns:a16="http://schemas.microsoft.com/office/drawing/2014/main" id="{9702ADAE-FCA0-1618-F0AA-96E3B0C6191C}"/>
              </a:ext>
            </a:extLst>
          </p:cNvPr>
          <p:cNvSpPr/>
          <p:nvPr/>
        </p:nvSpPr>
        <p:spPr>
          <a:xfrm>
            <a:off x="0" y="1954844"/>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28639347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2AAA4ABF-910C-FA7A-2F29-DC0D084B2E42}"/>
              </a:ext>
            </a:extLst>
          </p:cNvPr>
          <p:cNvPicPr>
            <a:picLocks noChangeAspect="1"/>
          </p:cNvPicPr>
          <p:nvPr/>
        </p:nvPicPr>
        <p:blipFill>
          <a:blip r:embed="rId3"/>
          <a:srcRect t="43732" b="37071"/>
          <a:stretch>
            <a:fillRect/>
          </a:stretch>
        </p:blipFill>
        <p:spPr>
          <a:xfrm>
            <a:off x="10449837" y="9258300"/>
            <a:ext cx="7833304" cy="1395854"/>
          </a:xfrm>
          <a:prstGeom prst="rect">
            <a:avLst/>
          </a:prstGeom>
        </p:spPr>
      </p:pic>
      <p:pic>
        <p:nvPicPr>
          <p:cNvPr id="15" name="Picture 3">
            <a:extLst>
              <a:ext uri="{FF2B5EF4-FFF2-40B4-BE49-F238E27FC236}">
                <a16:creationId xmlns:a16="http://schemas.microsoft.com/office/drawing/2014/main" id="{ADCFA29F-4032-6853-7E51-04714BC1BB01}"/>
              </a:ext>
            </a:extLst>
          </p:cNvPr>
          <p:cNvPicPr>
            <a:picLocks noChangeAspect="1"/>
          </p:cNvPicPr>
          <p:nvPr/>
        </p:nvPicPr>
        <p:blipFill>
          <a:blip r:embed="rId3"/>
          <a:srcRect t="43465" b="38192"/>
          <a:stretch>
            <a:fillRect/>
          </a:stretch>
        </p:blipFill>
        <p:spPr>
          <a:xfrm>
            <a:off x="0" y="9258300"/>
            <a:ext cx="7603120" cy="1394568"/>
          </a:xfrm>
          <a:prstGeom prst="rect">
            <a:avLst/>
          </a:prstGeom>
        </p:spPr>
      </p:pic>
      <p:pic>
        <p:nvPicPr>
          <p:cNvPr id="17" name="Picture 4">
            <a:extLst>
              <a:ext uri="{FF2B5EF4-FFF2-40B4-BE49-F238E27FC236}">
                <a16:creationId xmlns:a16="http://schemas.microsoft.com/office/drawing/2014/main" id="{56558031-9A49-4F22-1152-898DA72338E6}"/>
              </a:ext>
            </a:extLst>
          </p:cNvPr>
          <p:cNvPicPr>
            <a:picLocks noChangeAspect="1"/>
          </p:cNvPicPr>
          <p:nvPr/>
        </p:nvPicPr>
        <p:blipFill>
          <a:blip r:embed="rId3"/>
          <a:srcRect t="43732" b="37071"/>
          <a:stretch>
            <a:fillRect/>
          </a:stretch>
        </p:blipFill>
        <p:spPr>
          <a:xfrm>
            <a:off x="7603120" y="9258300"/>
            <a:ext cx="7833304" cy="1395854"/>
          </a:xfrm>
          <a:prstGeom prst="rect">
            <a:avLst/>
          </a:prstGeom>
        </p:spPr>
      </p:pic>
      <p:sp>
        <p:nvSpPr>
          <p:cNvPr id="19" name="TextBox 13">
            <a:extLst>
              <a:ext uri="{FF2B5EF4-FFF2-40B4-BE49-F238E27FC236}">
                <a16:creationId xmlns:a16="http://schemas.microsoft.com/office/drawing/2014/main" id="{71206474-339B-445E-3EC1-B9D195A1CAEB}"/>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1" name="TextBox 14">
            <a:extLst>
              <a:ext uri="{FF2B5EF4-FFF2-40B4-BE49-F238E27FC236}">
                <a16:creationId xmlns:a16="http://schemas.microsoft.com/office/drawing/2014/main" id="{3A1FE7BB-4F29-1D43-1F08-DF47FD204BE4}"/>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6" name="TextBox 7">
            <a:extLst>
              <a:ext uri="{FF2B5EF4-FFF2-40B4-BE49-F238E27FC236}">
                <a16:creationId xmlns:a16="http://schemas.microsoft.com/office/drawing/2014/main" id="{155D41A2-5582-DC73-633C-1EDA0294A9B6}"/>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4" name="TextBox 2">
            <a:extLst>
              <a:ext uri="{FF2B5EF4-FFF2-40B4-BE49-F238E27FC236}">
                <a16:creationId xmlns:a16="http://schemas.microsoft.com/office/drawing/2014/main" id="{3993DA6C-6E2E-5E75-943C-65EA550FEA66}"/>
              </a:ext>
            </a:extLst>
          </p:cNvPr>
          <p:cNvSpPr txBox="1"/>
          <p:nvPr/>
        </p:nvSpPr>
        <p:spPr>
          <a:xfrm>
            <a:off x="940123" y="532646"/>
            <a:ext cx="13552391" cy="692497"/>
          </a:xfrm>
          <a:prstGeom prst="rect">
            <a:avLst/>
          </a:prstGeom>
        </p:spPr>
        <p:txBody>
          <a:bodyPr wrap="square" lIns="0" tIns="0" rIns="0" bIns="0" rtlCol="0" anchor="t">
            <a:spAutoFit/>
          </a:bodyPr>
          <a:lstStyle/>
          <a:p>
            <a:pPr algn="l">
              <a:lnSpc>
                <a:spcPts val="5399"/>
              </a:lnSpc>
            </a:pPr>
            <a:r>
              <a:rPr lang="en-US" sz="4999" spc="74">
                <a:solidFill>
                  <a:schemeClr val="accent6">
                    <a:lumMod val="50000"/>
                  </a:schemeClr>
                </a:solidFill>
                <a:latin typeface="Roboto Bold"/>
              </a:rPr>
              <a:t>Step 4 (</a:t>
            </a:r>
            <a:r>
              <a:rPr lang="en-US" sz="4999" spc="74" err="1">
                <a:solidFill>
                  <a:schemeClr val="accent6">
                    <a:lumMod val="50000"/>
                  </a:schemeClr>
                </a:solidFill>
                <a:latin typeface="Roboto Bold"/>
              </a:rPr>
              <a:t>cont</a:t>
            </a:r>
            <a:r>
              <a:rPr lang="en-US" sz="4999" spc="74">
                <a:solidFill>
                  <a:schemeClr val="accent6">
                    <a:lumMod val="50000"/>
                  </a:schemeClr>
                </a:solidFill>
                <a:latin typeface="Roboto Bold"/>
              </a:rPr>
              <a:t>): Modify ETL in Power Query</a:t>
            </a:r>
          </a:p>
        </p:txBody>
      </p:sp>
      <p:sp>
        <p:nvSpPr>
          <p:cNvPr id="11" name="Rectangle: Rounded Corners 10">
            <a:extLst>
              <a:ext uri="{FF2B5EF4-FFF2-40B4-BE49-F238E27FC236}">
                <a16:creationId xmlns:a16="http://schemas.microsoft.com/office/drawing/2014/main" id="{9C3503FD-1F3A-F4E2-C826-0B1DB8AD36AC}"/>
              </a:ext>
            </a:extLst>
          </p:cNvPr>
          <p:cNvSpPr/>
          <p:nvPr/>
        </p:nvSpPr>
        <p:spPr>
          <a:xfrm>
            <a:off x="11910221" y="7729788"/>
            <a:ext cx="5307875" cy="109202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1600" dirty="0">
                <a:latin typeface="Century Gothic" panose="020B0502020202020204" pitchFamily="34" charset="0"/>
              </a:rPr>
              <a:t>Modified copy ‘Elements – Category Classes (All)’</a:t>
            </a:r>
          </a:p>
          <a:p>
            <a:r>
              <a:rPr lang="en-US" sz="1600" dirty="0">
                <a:latin typeface="Century Gothic" panose="020B0502020202020204" pitchFamily="34" charset="0"/>
              </a:rPr>
              <a:t>Disabled from Load after merging contents to Elements – Parameters</a:t>
            </a:r>
          </a:p>
        </p:txBody>
      </p:sp>
      <p:cxnSp>
        <p:nvCxnSpPr>
          <p:cNvPr id="12" name="Connector: Elbow 11">
            <a:extLst>
              <a:ext uri="{FF2B5EF4-FFF2-40B4-BE49-F238E27FC236}">
                <a16:creationId xmlns:a16="http://schemas.microsoft.com/office/drawing/2014/main" id="{88759C55-A03E-87DA-DA91-113F5273B5F4}"/>
              </a:ext>
            </a:extLst>
          </p:cNvPr>
          <p:cNvCxnSpPr>
            <a:cxnSpLocks/>
            <a:stCxn id="11" idx="1"/>
            <a:endCxn id="9" idx="3"/>
          </p:cNvCxnSpPr>
          <p:nvPr/>
        </p:nvCxnSpPr>
        <p:spPr>
          <a:xfrm rot="10800000">
            <a:off x="10123713" y="7456630"/>
            <a:ext cx="1786508" cy="819171"/>
          </a:xfrm>
          <a:prstGeom prst="bentConnector3">
            <a:avLst>
              <a:gd name="adj1" fmla="val 50000"/>
            </a:avLst>
          </a:prstGeom>
          <a:ln w="28575">
            <a:tailEnd type="triangle"/>
          </a:ln>
        </p:spPr>
        <p:style>
          <a:lnRef idx="1">
            <a:schemeClr val="accent6"/>
          </a:lnRef>
          <a:fillRef idx="0">
            <a:schemeClr val="accent6"/>
          </a:fillRef>
          <a:effectRef idx="0">
            <a:schemeClr val="accent6"/>
          </a:effectRef>
          <a:fontRef idx="minor">
            <a:schemeClr val="tx1"/>
          </a:fontRef>
        </p:style>
      </p:cxnSp>
      <p:pic>
        <p:nvPicPr>
          <p:cNvPr id="20" name="Picture 19">
            <a:extLst>
              <a:ext uri="{FF2B5EF4-FFF2-40B4-BE49-F238E27FC236}">
                <a16:creationId xmlns:a16="http://schemas.microsoft.com/office/drawing/2014/main" id="{F4B69C77-A9E9-F1E6-0A14-3A9888390BE8}"/>
              </a:ext>
            </a:extLst>
          </p:cNvPr>
          <p:cNvPicPr>
            <a:picLocks noChangeAspect="1"/>
          </p:cNvPicPr>
          <p:nvPr/>
        </p:nvPicPr>
        <p:blipFill rotWithShape="1">
          <a:blip r:embed="rId4"/>
          <a:srcRect l="6879" t="6864" r="16461" b="900"/>
          <a:stretch/>
        </p:blipFill>
        <p:spPr>
          <a:xfrm>
            <a:off x="746379" y="2329189"/>
            <a:ext cx="3467641" cy="6573989"/>
          </a:xfrm>
          <a:prstGeom prst="rect">
            <a:avLst/>
          </a:prstGeom>
        </p:spPr>
      </p:pic>
      <p:sp>
        <p:nvSpPr>
          <p:cNvPr id="22" name="TextBox 21">
            <a:extLst>
              <a:ext uri="{FF2B5EF4-FFF2-40B4-BE49-F238E27FC236}">
                <a16:creationId xmlns:a16="http://schemas.microsoft.com/office/drawing/2014/main" id="{2CFF8912-4CC8-CC29-DA79-F237D7C36C2C}"/>
              </a:ext>
            </a:extLst>
          </p:cNvPr>
          <p:cNvSpPr txBox="1"/>
          <p:nvPr/>
        </p:nvSpPr>
        <p:spPr>
          <a:xfrm>
            <a:off x="1071584" y="1425659"/>
            <a:ext cx="2817230" cy="703013"/>
          </a:xfrm>
          <a:prstGeom prst="rect">
            <a:avLst/>
          </a:prstGeom>
        </p:spPr>
        <p:txBody>
          <a:bodyPr wrap="square" lIns="0" tIns="0" rIns="0" bIns="0" rtlCol="0" anchor="t">
            <a:spAutoFit/>
          </a:bodyPr>
          <a:lstStyle/>
          <a:p>
            <a:pPr marR="0" algn="ctr">
              <a:lnSpc>
                <a:spcPct val="120000"/>
              </a:lnSpc>
              <a:spcBef>
                <a:spcPts val="0"/>
              </a:spcBef>
              <a:spcAft>
                <a:spcPts val="800"/>
              </a:spcAft>
            </a:pPr>
            <a:r>
              <a:rPr lang="en-GB" sz="2000" b="1" dirty="0">
                <a:solidFill>
                  <a:schemeClr val="accent6"/>
                </a:solidFill>
                <a:latin typeface="Century Gothic" panose="020B0502020202020204" pitchFamily="34" charset="0"/>
                <a:ea typeface="Calibri" panose="020F0502020204030204" pitchFamily="34" charset="0"/>
                <a:cs typeface="Times New Roman" panose="02020603050405020304" pitchFamily="18" charset="0"/>
              </a:rPr>
              <a:t>Folder containing set of JSON files</a:t>
            </a:r>
            <a:endParaRPr lang="en-GB" sz="2000" dirty="0">
              <a:solidFill>
                <a:schemeClr val="accent6"/>
              </a:solidFill>
              <a:effectLst/>
              <a:latin typeface="Century Gothic" panose="020B0502020202020204" pitchFamily="34" charset="0"/>
              <a:ea typeface="Calibri" panose="020F0502020204030204" pitchFamily="34" charset="0"/>
              <a:cs typeface="Times New Roman" panose="02020603050405020304" pitchFamily="18" charset="0"/>
            </a:endParaRPr>
          </a:p>
        </p:txBody>
      </p:sp>
      <p:sp>
        <p:nvSpPr>
          <p:cNvPr id="23" name="Arrow: Right 22">
            <a:extLst>
              <a:ext uri="{FF2B5EF4-FFF2-40B4-BE49-F238E27FC236}">
                <a16:creationId xmlns:a16="http://schemas.microsoft.com/office/drawing/2014/main" id="{41041C62-09F8-9D6B-D0B1-41AAC09973BF}"/>
              </a:ext>
            </a:extLst>
          </p:cNvPr>
          <p:cNvSpPr/>
          <p:nvPr/>
        </p:nvSpPr>
        <p:spPr>
          <a:xfrm>
            <a:off x="4693165" y="5291584"/>
            <a:ext cx="1837112" cy="46743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1FFE1B64-F64A-2418-9460-4CFA061A2566}"/>
              </a:ext>
            </a:extLst>
          </p:cNvPr>
          <p:cNvSpPr txBox="1"/>
          <p:nvPr/>
        </p:nvSpPr>
        <p:spPr>
          <a:xfrm>
            <a:off x="5776339" y="1456896"/>
            <a:ext cx="5643765" cy="703013"/>
          </a:xfrm>
          <a:prstGeom prst="rect">
            <a:avLst/>
          </a:prstGeom>
        </p:spPr>
        <p:txBody>
          <a:bodyPr wrap="square" lIns="0" tIns="0" rIns="0" bIns="0" rtlCol="0" anchor="t">
            <a:spAutoFit/>
          </a:bodyPr>
          <a:lstStyle/>
          <a:p>
            <a:pPr marR="0" algn="ctr">
              <a:lnSpc>
                <a:spcPct val="120000"/>
              </a:lnSpc>
              <a:spcBef>
                <a:spcPts val="0"/>
              </a:spcBef>
              <a:spcAft>
                <a:spcPts val="800"/>
              </a:spcAft>
            </a:pPr>
            <a:r>
              <a:rPr lang="en-GB" sz="2000" b="1" dirty="0">
                <a:solidFill>
                  <a:schemeClr val="accent6"/>
                </a:solidFill>
                <a:latin typeface="Century Gothic" panose="020B0502020202020204" pitchFamily="34" charset="0"/>
                <a:ea typeface="Calibri" panose="020F0502020204030204" pitchFamily="34" charset="0"/>
                <a:cs typeface="Times New Roman" panose="02020603050405020304" pitchFamily="18" charset="0"/>
              </a:rPr>
              <a:t>JSON files loaded into tables(queries) in Power Query Editor of Power BI</a:t>
            </a:r>
            <a:endParaRPr lang="en-GB" sz="2000" dirty="0">
              <a:solidFill>
                <a:schemeClr val="accent6"/>
              </a:solidFill>
              <a:effectLst/>
              <a:latin typeface="Century Gothic" panose="020B0502020202020204" pitchFamily="34" charset="0"/>
              <a:ea typeface="Calibri" panose="020F0502020204030204" pitchFamily="34" charset="0"/>
              <a:cs typeface="Times New Roman" panose="02020603050405020304" pitchFamily="18" charset="0"/>
            </a:endParaRPr>
          </a:p>
        </p:txBody>
      </p:sp>
      <p:pic>
        <p:nvPicPr>
          <p:cNvPr id="28" name="Picture 27">
            <a:extLst>
              <a:ext uri="{FF2B5EF4-FFF2-40B4-BE49-F238E27FC236}">
                <a16:creationId xmlns:a16="http://schemas.microsoft.com/office/drawing/2014/main" id="{2877C65F-52F0-7B44-6197-E56168D02692}"/>
              </a:ext>
            </a:extLst>
          </p:cNvPr>
          <p:cNvPicPr>
            <a:picLocks noChangeAspect="1"/>
          </p:cNvPicPr>
          <p:nvPr/>
        </p:nvPicPr>
        <p:blipFill rotWithShape="1">
          <a:blip r:embed="rId5"/>
          <a:srcRect t="-1" b="107"/>
          <a:stretch/>
        </p:blipFill>
        <p:spPr>
          <a:xfrm>
            <a:off x="13306651" y="2596398"/>
            <a:ext cx="2371725" cy="4538573"/>
          </a:xfrm>
          <a:prstGeom prst="rect">
            <a:avLst/>
          </a:prstGeom>
        </p:spPr>
      </p:pic>
      <p:grpSp>
        <p:nvGrpSpPr>
          <p:cNvPr id="5" name="Group 4">
            <a:extLst>
              <a:ext uri="{FF2B5EF4-FFF2-40B4-BE49-F238E27FC236}">
                <a16:creationId xmlns:a16="http://schemas.microsoft.com/office/drawing/2014/main" id="{EA923771-0B25-0014-89B9-3680ACC220AC}"/>
              </a:ext>
            </a:extLst>
          </p:cNvPr>
          <p:cNvGrpSpPr/>
          <p:nvPr/>
        </p:nvGrpSpPr>
        <p:grpSpPr>
          <a:xfrm>
            <a:off x="6618514" y="2490240"/>
            <a:ext cx="3505199" cy="6467734"/>
            <a:chOff x="6902771" y="2737172"/>
            <a:chExt cx="3427627" cy="6324600"/>
          </a:xfrm>
        </p:grpSpPr>
        <p:pic>
          <p:nvPicPr>
            <p:cNvPr id="3" name="Picture 2">
              <a:extLst>
                <a:ext uri="{FF2B5EF4-FFF2-40B4-BE49-F238E27FC236}">
                  <a16:creationId xmlns:a16="http://schemas.microsoft.com/office/drawing/2014/main" id="{73D5B963-DFED-9F20-17AE-7407AA1ACDE2}"/>
                </a:ext>
              </a:extLst>
            </p:cNvPr>
            <p:cNvPicPr>
              <a:picLocks noChangeAspect="1"/>
            </p:cNvPicPr>
            <p:nvPr/>
          </p:nvPicPr>
          <p:blipFill>
            <a:blip r:embed="rId6"/>
            <a:stretch>
              <a:fillRect/>
            </a:stretch>
          </p:blipFill>
          <p:spPr>
            <a:xfrm>
              <a:off x="6939498" y="2737172"/>
              <a:ext cx="3390900" cy="6324600"/>
            </a:xfrm>
            <a:prstGeom prst="rect">
              <a:avLst/>
            </a:prstGeom>
          </p:spPr>
        </p:pic>
        <p:sp>
          <p:nvSpPr>
            <p:cNvPr id="9" name="Rectangle 8">
              <a:extLst>
                <a:ext uri="{FF2B5EF4-FFF2-40B4-BE49-F238E27FC236}">
                  <a16:creationId xmlns:a16="http://schemas.microsoft.com/office/drawing/2014/main" id="{903B4EBF-B083-68B3-44EE-59C799A5F963}"/>
                </a:ext>
              </a:extLst>
            </p:cNvPr>
            <p:cNvSpPr/>
            <p:nvPr/>
          </p:nvSpPr>
          <p:spPr>
            <a:xfrm>
              <a:off x="6939498" y="7490601"/>
              <a:ext cx="3390900" cy="206103"/>
            </a:xfrm>
            <a:prstGeom prst="rect">
              <a:avLst/>
            </a:prstGeom>
            <a:solidFill>
              <a:schemeClr val="accent6">
                <a:alpha val="1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C6153B3-61B4-7138-C398-B5C9C2AB0D67}"/>
                </a:ext>
              </a:extLst>
            </p:cNvPr>
            <p:cNvSpPr/>
            <p:nvPr/>
          </p:nvSpPr>
          <p:spPr>
            <a:xfrm>
              <a:off x="6902771" y="6068786"/>
              <a:ext cx="3390900" cy="266463"/>
            </a:xfrm>
            <a:prstGeom prst="rect">
              <a:avLst/>
            </a:prstGeom>
            <a:solidFill>
              <a:schemeClr val="accent6">
                <a:alpha val="1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cxnSp>
        <p:nvCxnSpPr>
          <p:cNvPr id="30" name="Connector: Elbow 29">
            <a:extLst>
              <a:ext uri="{FF2B5EF4-FFF2-40B4-BE49-F238E27FC236}">
                <a16:creationId xmlns:a16="http://schemas.microsoft.com/office/drawing/2014/main" id="{A90CC423-0608-1531-9A3D-D2AABAC0F1E9}"/>
              </a:ext>
            </a:extLst>
          </p:cNvPr>
          <p:cNvCxnSpPr>
            <a:cxnSpLocks/>
            <a:stCxn id="29" idx="3"/>
            <a:endCxn id="28" idx="1"/>
          </p:cNvCxnSpPr>
          <p:nvPr/>
        </p:nvCxnSpPr>
        <p:spPr>
          <a:xfrm flipV="1">
            <a:off x="10086155" y="4865685"/>
            <a:ext cx="3220496" cy="1167815"/>
          </a:xfrm>
          <a:prstGeom prst="bentConnector3">
            <a:avLst>
              <a:gd name="adj1" fmla="val 50000"/>
            </a:avLst>
          </a:prstGeom>
          <a:ln w="28575">
            <a:tailEnd type="triangle"/>
          </a:ln>
        </p:spPr>
        <p:style>
          <a:lnRef idx="1">
            <a:schemeClr val="accent6"/>
          </a:lnRef>
          <a:fillRef idx="0">
            <a:schemeClr val="accent6"/>
          </a:fillRef>
          <a:effectRef idx="0">
            <a:schemeClr val="accent6"/>
          </a:effectRef>
          <a:fontRef idx="minor">
            <a:schemeClr val="tx1"/>
          </a:fontRef>
        </p:style>
      </p:cxnSp>
      <p:sp>
        <p:nvSpPr>
          <p:cNvPr id="34" name="TextBox 33">
            <a:extLst>
              <a:ext uri="{FF2B5EF4-FFF2-40B4-BE49-F238E27FC236}">
                <a16:creationId xmlns:a16="http://schemas.microsoft.com/office/drawing/2014/main" id="{28A81337-71F7-E614-831A-6E10DD38D9CE}"/>
              </a:ext>
            </a:extLst>
          </p:cNvPr>
          <p:cNvSpPr txBox="1"/>
          <p:nvPr/>
        </p:nvSpPr>
        <p:spPr>
          <a:xfrm>
            <a:off x="12003314" y="1457665"/>
            <a:ext cx="5121691" cy="702244"/>
          </a:xfrm>
          <a:prstGeom prst="rect">
            <a:avLst/>
          </a:prstGeom>
        </p:spPr>
        <p:txBody>
          <a:bodyPr wrap="square" lIns="0" tIns="0" rIns="0" bIns="0" rtlCol="0" anchor="t">
            <a:spAutoFit/>
          </a:bodyPr>
          <a:lstStyle/>
          <a:p>
            <a:pPr marR="0" algn="ctr">
              <a:lnSpc>
                <a:spcPct val="120000"/>
              </a:lnSpc>
              <a:spcBef>
                <a:spcPts val="0"/>
              </a:spcBef>
              <a:spcAft>
                <a:spcPts val="800"/>
              </a:spcAft>
            </a:pPr>
            <a:r>
              <a:rPr lang="en-US" sz="2000" b="1" dirty="0">
                <a:solidFill>
                  <a:schemeClr val="accent6"/>
                </a:solidFill>
                <a:latin typeface="Century Gothic" panose="020B0502020202020204" pitchFamily="34" charset="0"/>
                <a:ea typeface="Calibri" panose="020F0502020204030204" pitchFamily="34" charset="0"/>
                <a:cs typeface="Times New Roman" panose="02020603050405020304" pitchFamily="18" charset="0"/>
              </a:rPr>
              <a:t>Review or modify ETL steps by inspecting the ‘Applied Steps’ of any Table Query</a:t>
            </a:r>
          </a:p>
        </p:txBody>
      </p:sp>
      <p:sp>
        <p:nvSpPr>
          <p:cNvPr id="24" name="Rectangle: Rounded Corners 23">
            <a:extLst>
              <a:ext uri="{FF2B5EF4-FFF2-40B4-BE49-F238E27FC236}">
                <a16:creationId xmlns:a16="http://schemas.microsoft.com/office/drawing/2014/main" id="{9267F557-9768-CF67-119F-74C5435A124F}"/>
              </a:ext>
            </a:extLst>
          </p:cNvPr>
          <p:cNvSpPr/>
          <p:nvPr/>
        </p:nvSpPr>
        <p:spPr>
          <a:xfrm>
            <a:off x="4404558" y="5291584"/>
            <a:ext cx="1232465" cy="41004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latin typeface="Century Gothic" panose="020B0502020202020204" pitchFamily="34" charset="0"/>
              </a:rPr>
              <a:t>Tables</a:t>
            </a:r>
          </a:p>
        </p:txBody>
      </p:sp>
      <p:pic>
        <p:nvPicPr>
          <p:cNvPr id="33" name="Graphic 32" descr="Teacher with solid fill">
            <a:extLst>
              <a:ext uri="{FF2B5EF4-FFF2-40B4-BE49-F238E27FC236}">
                <a16:creationId xmlns:a16="http://schemas.microsoft.com/office/drawing/2014/main" id="{5B7D3D9C-67A3-F87E-A8A6-0736E17E53B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229465" y="0"/>
            <a:ext cx="914400" cy="9144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500389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2AAA4ABF-910C-FA7A-2F29-DC0D084B2E42}"/>
              </a:ext>
            </a:extLst>
          </p:cNvPr>
          <p:cNvPicPr>
            <a:picLocks noChangeAspect="1"/>
          </p:cNvPicPr>
          <p:nvPr/>
        </p:nvPicPr>
        <p:blipFill>
          <a:blip r:embed="rId2"/>
          <a:srcRect t="43732" b="37071"/>
          <a:stretch>
            <a:fillRect/>
          </a:stretch>
        </p:blipFill>
        <p:spPr>
          <a:xfrm>
            <a:off x="10449837" y="9258300"/>
            <a:ext cx="7833304" cy="1395854"/>
          </a:xfrm>
          <a:prstGeom prst="rect">
            <a:avLst/>
          </a:prstGeom>
        </p:spPr>
      </p:pic>
      <p:pic>
        <p:nvPicPr>
          <p:cNvPr id="15" name="Picture 3">
            <a:extLst>
              <a:ext uri="{FF2B5EF4-FFF2-40B4-BE49-F238E27FC236}">
                <a16:creationId xmlns:a16="http://schemas.microsoft.com/office/drawing/2014/main" id="{ADCFA29F-4032-6853-7E51-04714BC1BB01}"/>
              </a:ext>
            </a:extLst>
          </p:cNvPr>
          <p:cNvPicPr>
            <a:picLocks noChangeAspect="1"/>
          </p:cNvPicPr>
          <p:nvPr/>
        </p:nvPicPr>
        <p:blipFill>
          <a:blip r:embed="rId2"/>
          <a:srcRect t="43465" b="38192"/>
          <a:stretch>
            <a:fillRect/>
          </a:stretch>
        </p:blipFill>
        <p:spPr>
          <a:xfrm>
            <a:off x="0" y="9258300"/>
            <a:ext cx="7603120" cy="1394568"/>
          </a:xfrm>
          <a:prstGeom prst="rect">
            <a:avLst/>
          </a:prstGeom>
        </p:spPr>
      </p:pic>
      <p:pic>
        <p:nvPicPr>
          <p:cNvPr id="17" name="Picture 4">
            <a:extLst>
              <a:ext uri="{FF2B5EF4-FFF2-40B4-BE49-F238E27FC236}">
                <a16:creationId xmlns:a16="http://schemas.microsoft.com/office/drawing/2014/main" id="{56558031-9A49-4F22-1152-898DA72338E6}"/>
              </a:ext>
            </a:extLst>
          </p:cNvPr>
          <p:cNvPicPr>
            <a:picLocks noChangeAspect="1"/>
          </p:cNvPicPr>
          <p:nvPr/>
        </p:nvPicPr>
        <p:blipFill>
          <a:blip r:embed="rId2"/>
          <a:srcRect t="43732" b="37071"/>
          <a:stretch>
            <a:fillRect/>
          </a:stretch>
        </p:blipFill>
        <p:spPr>
          <a:xfrm>
            <a:off x="7603120" y="9258300"/>
            <a:ext cx="7833304" cy="1395854"/>
          </a:xfrm>
          <a:prstGeom prst="rect">
            <a:avLst/>
          </a:prstGeom>
        </p:spPr>
      </p:pic>
      <p:sp>
        <p:nvSpPr>
          <p:cNvPr id="19" name="TextBox 13">
            <a:extLst>
              <a:ext uri="{FF2B5EF4-FFF2-40B4-BE49-F238E27FC236}">
                <a16:creationId xmlns:a16="http://schemas.microsoft.com/office/drawing/2014/main" id="{71206474-339B-445E-3EC1-B9D195A1CAEB}"/>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1" name="TextBox 14">
            <a:extLst>
              <a:ext uri="{FF2B5EF4-FFF2-40B4-BE49-F238E27FC236}">
                <a16:creationId xmlns:a16="http://schemas.microsoft.com/office/drawing/2014/main" id="{3A1FE7BB-4F29-1D43-1F08-DF47FD204BE4}"/>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6" name="TextBox 7">
            <a:extLst>
              <a:ext uri="{FF2B5EF4-FFF2-40B4-BE49-F238E27FC236}">
                <a16:creationId xmlns:a16="http://schemas.microsoft.com/office/drawing/2014/main" id="{155D41A2-5582-DC73-633C-1EDA0294A9B6}"/>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23" name="TextBox 2">
            <a:extLst>
              <a:ext uri="{FF2B5EF4-FFF2-40B4-BE49-F238E27FC236}">
                <a16:creationId xmlns:a16="http://schemas.microsoft.com/office/drawing/2014/main" id="{62D220D1-2663-C449-0BFE-6AB8C246852B}"/>
              </a:ext>
            </a:extLst>
          </p:cNvPr>
          <p:cNvSpPr txBox="1"/>
          <p:nvPr/>
        </p:nvSpPr>
        <p:spPr>
          <a:xfrm>
            <a:off x="940123" y="532646"/>
            <a:ext cx="15216518" cy="692497"/>
          </a:xfrm>
          <a:prstGeom prst="rect">
            <a:avLst/>
          </a:prstGeom>
        </p:spPr>
        <p:txBody>
          <a:bodyPr wrap="square" lIns="0" tIns="0" rIns="0" bIns="0" rtlCol="0" anchor="t">
            <a:spAutoFit/>
          </a:bodyPr>
          <a:lstStyle/>
          <a:p>
            <a:pPr algn="l">
              <a:lnSpc>
                <a:spcPts val="5399"/>
              </a:lnSpc>
            </a:pPr>
            <a:r>
              <a:rPr lang="en-US" sz="4999" spc="74">
                <a:solidFill>
                  <a:schemeClr val="accent6">
                    <a:lumMod val="50000"/>
                  </a:schemeClr>
                </a:solidFill>
                <a:latin typeface="Roboto Bold"/>
              </a:rPr>
              <a:t>Step 5: Publish report to a Power BI workspace</a:t>
            </a:r>
          </a:p>
        </p:txBody>
      </p:sp>
      <p:sp>
        <p:nvSpPr>
          <p:cNvPr id="2" name="TextBox 1">
            <a:extLst>
              <a:ext uri="{FF2B5EF4-FFF2-40B4-BE49-F238E27FC236}">
                <a16:creationId xmlns:a16="http://schemas.microsoft.com/office/drawing/2014/main" id="{FD5D4D84-0B43-E356-E290-F7F18B7C4C70}"/>
              </a:ext>
            </a:extLst>
          </p:cNvPr>
          <p:cNvSpPr txBox="1"/>
          <p:nvPr/>
        </p:nvSpPr>
        <p:spPr>
          <a:xfrm>
            <a:off x="1055595" y="1658433"/>
            <a:ext cx="8143686" cy="3470245"/>
          </a:xfrm>
          <a:prstGeom prst="rect">
            <a:avLst/>
          </a:prstGeom>
        </p:spPr>
        <p:txBody>
          <a:bodyPr wrap="square" lIns="0" tIns="0" rIns="0" bIns="0" rtlCol="0" anchor="t">
            <a:spAutoFit/>
          </a:bodyPr>
          <a:lstStyle/>
          <a:p>
            <a:pPr marR="0">
              <a:lnSpc>
                <a:spcPct val="120000"/>
              </a:lnSpc>
              <a:spcBef>
                <a:spcPts val="0"/>
              </a:spcBef>
              <a:spcAft>
                <a:spcPts val="800"/>
              </a:spcAft>
            </a:pPr>
            <a:r>
              <a:rPr lang="en-GB" sz="2400" b="1"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Goal</a:t>
            </a: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a:t>
            </a:r>
          </a:p>
          <a:p>
            <a:pPr marL="342900" marR="0" indent="-342900">
              <a:lnSpc>
                <a:spcPct val="120000"/>
              </a:lnSpc>
              <a:spcBef>
                <a:spcPts val="0"/>
              </a:spcBef>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Publish the completed report to a Power BI Workspace using a Power BI Pro license</a:t>
            </a:r>
          </a:p>
          <a:p>
            <a:pPr marL="342900" marR="0" indent="-342900">
              <a:lnSpc>
                <a:spcPct val="120000"/>
              </a:lnSpc>
              <a:spcBef>
                <a:spcPts val="0"/>
              </a:spcBef>
              <a:spcAft>
                <a:spcPts val="800"/>
              </a:spcAft>
              <a:buFont typeface="Arial" panose="020B0604020202020204" pitchFamily="34" charset="0"/>
              <a:buChar char="•"/>
            </a:pPr>
            <a:r>
              <a:rPr lang="en-GB" sz="24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Publish using Power BI Desktop, but workspaces are only available with Power BI Pro</a:t>
            </a:r>
          </a:p>
          <a:p>
            <a:pPr marL="342900" marR="0" indent="-342900">
              <a:lnSpc>
                <a:spcPct val="120000"/>
              </a:lnSpc>
              <a:spcBef>
                <a:spcPts val="0"/>
              </a:spcBef>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Go to Web Service to inspect results </a:t>
            </a:r>
          </a:p>
          <a:p>
            <a:pPr marL="342900" marR="0" indent="-342900">
              <a:lnSpc>
                <a:spcPct val="120000"/>
              </a:lnSpc>
              <a:spcBef>
                <a:spcPts val="0"/>
              </a:spcBef>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Get a Share link or embed in Microsoft Teams</a:t>
            </a:r>
            <a:endParaRPr lang="en-GB" sz="24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95EC7C19-3028-B284-A477-9EF18FA9CEF9}"/>
              </a:ext>
            </a:extLst>
          </p:cNvPr>
          <p:cNvSpPr/>
          <p:nvPr/>
        </p:nvSpPr>
        <p:spPr>
          <a:xfrm>
            <a:off x="1477152" y="5569335"/>
            <a:ext cx="6571019" cy="273213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2000" b="1" dirty="0"/>
              <a:t>Why do this?</a:t>
            </a:r>
          </a:p>
          <a:p>
            <a:pPr marL="285750" indent="-285750">
              <a:buFont typeface="Arial" panose="020B0604020202020204" pitchFamily="34" charset="0"/>
              <a:buChar char="•"/>
            </a:pPr>
            <a:r>
              <a:rPr lang="en-US" sz="2000" dirty="0"/>
              <a:t>Publishing and refresh automation </a:t>
            </a:r>
          </a:p>
          <a:p>
            <a:pPr marL="285750" indent="-285750">
              <a:buFont typeface="Arial" panose="020B0604020202020204" pitchFamily="34" charset="0"/>
              <a:buChar char="•"/>
            </a:pPr>
            <a:r>
              <a:rPr lang="en-US" sz="2000" dirty="0"/>
              <a:t>Smoother user experience when data is pre-loaded</a:t>
            </a:r>
          </a:p>
          <a:p>
            <a:pPr marL="285750" indent="-285750">
              <a:buFont typeface="Arial" panose="020B0604020202020204" pitchFamily="34" charset="0"/>
              <a:buChar char="•"/>
            </a:pPr>
            <a:r>
              <a:rPr lang="en-US" sz="2000" dirty="0"/>
              <a:t>Source data / report is preserved; viewers get a copy</a:t>
            </a:r>
          </a:p>
          <a:p>
            <a:pPr marL="285750" indent="-285750">
              <a:buFont typeface="Arial" panose="020B0604020202020204" pitchFamily="34" charset="0"/>
              <a:buChar char="•"/>
            </a:pPr>
            <a:r>
              <a:rPr lang="en-US" sz="2000" dirty="0"/>
              <a:t>Secure web access via persistent URL</a:t>
            </a:r>
          </a:p>
          <a:p>
            <a:pPr marL="285750" indent="-285750">
              <a:buFont typeface="Arial" panose="020B0604020202020204" pitchFamily="34" charset="0"/>
              <a:buChar char="•"/>
            </a:pPr>
            <a:r>
              <a:rPr lang="en-US" sz="2000" dirty="0"/>
              <a:t>Possible to Embed via Teams, PPT</a:t>
            </a:r>
          </a:p>
          <a:p>
            <a:pPr marL="285750" indent="-285750">
              <a:buFont typeface="Arial" panose="020B0604020202020204" pitchFamily="34" charset="0"/>
              <a:buChar char="•"/>
            </a:pPr>
            <a:r>
              <a:rPr lang="en-US" sz="2000" i="1" dirty="0"/>
              <a:t>Caveat: Premium feature of most data viz platforms</a:t>
            </a:r>
          </a:p>
        </p:txBody>
      </p:sp>
      <p:pic>
        <p:nvPicPr>
          <p:cNvPr id="7" name="Picture 6">
            <a:extLst>
              <a:ext uri="{FF2B5EF4-FFF2-40B4-BE49-F238E27FC236}">
                <a16:creationId xmlns:a16="http://schemas.microsoft.com/office/drawing/2014/main" id="{92EBDAD6-3122-D522-CE17-BB70D9782B71}"/>
              </a:ext>
            </a:extLst>
          </p:cNvPr>
          <p:cNvPicPr>
            <a:picLocks noChangeAspect="1"/>
          </p:cNvPicPr>
          <p:nvPr/>
        </p:nvPicPr>
        <p:blipFill>
          <a:blip r:embed="rId3"/>
          <a:stretch>
            <a:fillRect/>
          </a:stretch>
        </p:blipFill>
        <p:spPr>
          <a:xfrm>
            <a:off x="10968666" y="3194817"/>
            <a:ext cx="5676900" cy="4791075"/>
          </a:xfrm>
          <a:prstGeom prst="rect">
            <a:avLst/>
          </a:prstGeom>
        </p:spPr>
      </p:pic>
      <p:pic>
        <p:nvPicPr>
          <p:cNvPr id="9" name="Picture 8">
            <a:extLst>
              <a:ext uri="{FF2B5EF4-FFF2-40B4-BE49-F238E27FC236}">
                <a16:creationId xmlns:a16="http://schemas.microsoft.com/office/drawing/2014/main" id="{8C44063F-5170-ACEA-22AA-49E91DAD3119}"/>
              </a:ext>
            </a:extLst>
          </p:cNvPr>
          <p:cNvPicPr>
            <a:picLocks noChangeAspect="1"/>
          </p:cNvPicPr>
          <p:nvPr/>
        </p:nvPicPr>
        <p:blipFill rotWithShape="1">
          <a:blip r:embed="rId4"/>
          <a:srcRect b="4509"/>
          <a:stretch/>
        </p:blipFill>
        <p:spPr>
          <a:xfrm>
            <a:off x="9522189" y="1894642"/>
            <a:ext cx="762000" cy="1055085"/>
          </a:xfrm>
          <a:prstGeom prst="rect">
            <a:avLst/>
          </a:prstGeom>
        </p:spPr>
      </p:pic>
      <p:sp>
        <p:nvSpPr>
          <p:cNvPr id="10" name="TextBox 9">
            <a:extLst>
              <a:ext uri="{FF2B5EF4-FFF2-40B4-BE49-F238E27FC236}">
                <a16:creationId xmlns:a16="http://schemas.microsoft.com/office/drawing/2014/main" id="{135C549E-4723-75D9-53B3-401079E586B6}"/>
              </a:ext>
            </a:extLst>
          </p:cNvPr>
          <p:cNvSpPr txBox="1"/>
          <p:nvPr/>
        </p:nvSpPr>
        <p:spPr>
          <a:xfrm>
            <a:off x="10607097" y="1933461"/>
            <a:ext cx="5547552" cy="843629"/>
          </a:xfrm>
          <a:prstGeom prst="rect">
            <a:avLst/>
          </a:prstGeom>
        </p:spPr>
        <p:txBody>
          <a:bodyPr wrap="square" lIns="0" tIns="0" rIns="0" bIns="0" rtlCol="0" anchor="t">
            <a:spAutoFit/>
          </a:bodyPr>
          <a:lstStyle/>
          <a:p>
            <a:pPr marR="0">
              <a:lnSpc>
                <a:spcPct val="120000"/>
              </a:lnSpc>
              <a:spcBef>
                <a:spcPts val="0"/>
              </a:spcBef>
              <a:spcAft>
                <a:spcPts val="800"/>
              </a:spcAft>
            </a:pPr>
            <a:r>
              <a:rPr lang="en-GB" sz="2400" b="1">
                <a:solidFill>
                  <a:schemeClr val="accent6"/>
                </a:solidFill>
                <a:effectLst/>
                <a:latin typeface="Century Gothic" panose="020B0502020202020204" pitchFamily="34" charset="0"/>
                <a:ea typeface="Calibri" panose="020F0502020204030204" pitchFamily="34" charset="0"/>
                <a:cs typeface="Times New Roman" panose="02020603050405020304" pitchFamily="18" charset="0"/>
              </a:rPr>
              <a:t>In Report Editor, go to Home ribbon, then press Publish…</a:t>
            </a:r>
            <a:endParaRPr lang="en-GB" sz="2400">
              <a:solidFill>
                <a:schemeClr val="accent6"/>
              </a:solidFill>
              <a:effectLst/>
              <a:latin typeface="Century Gothic" panose="020B0502020202020204" pitchFamily="34" charset="0"/>
              <a:ea typeface="Calibri" panose="020F0502020204030204" pitchFamily="34" charset="0"/>
              <a:cs typeface="Times New Roman" panose="02020603050405020304" pitchFamily="18" charset="0"/>
            </a:endParaRPr>
          </a:p>
        </p:txBody>
      </p:sp>
      <p:cxnSp>
        <p:nvCxnSpPr>
          <p:cNvPr id="12" name="Connector: Elbow 11">
            <a:extLst>
              <a:ext uri="{FF2B5EF4-FFF2-40B4-BE49-F238E27FC236}">
                <a16:creationId xmlns:a16="http://schemas.microsoft.com/office/drawing/2014/main" id="{1B63C8E5-3DE2-9C6F-9DBF-DB6B88A5786F}"/>
              </a:ext>
            </a:extLst>
          </p:cNvPr>
          <p:cNvCxnSpPr>
            <a:cxnSpLocks/>
            <a:stCxn id="9" idx="2"/>
            <a:endCxn id="20" idx="1"/>
          </p:cNvCxnSpPr>
          <p:nvPr/>
        </p:nvCxnSpPr>
        <p:spPr>
          <a:xfrm rot="16200000" flipH="1">
            <a:off x="9304830" y="3548085"/>
            <a:ext cx="2262195" cy="1065477"/>
          </a:xfrm>
          <a:prstGeom prst="bentConnector2">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20" name="Rectangle 19">
            <a:extLst>
              <a:ext uri="{FF2B5EF4-FFF2-40B4-BE49-F238E27FC236}">
                <a16:creationId xmlns:a16="http://schemas.microsoft.com/office/drawing/2014/main" id="{22FDE0AB-61DE-21D0-64BE-B830AE1250CA}"/>
              </a:ext>
            </a:extLst>
          </p:cNvPr>
          <p:cNvSpPr/>
          <p:nvPr/>
        </p:nvSpPr>
        <p:spPr>
          <a:xfrm>
            <a:off x="10968666" y="5062089"/>
            <a:ext cx="5251297" cy="299665"/>
          </a:xfrm>
          <a:prstGeom prst="rect">
            <a:avLst/>
          </a:prstGeom>
          <a:solidFill>
            <a:schemeClr val="accent6">
              <a:alpha val="1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623BD66-2B41-A0F8-C25F-E55DF0BB38A5}"/>
              </a:ext>
            </a:extLst>
          </p:cNvPr>
          <p:cNvSpPr txBox="1"/>
          <p:nvPr/>
        </p:nvSpPr>
        <p:spPr>
          <a:xfrm>
            <a:off x="10743257" y="8188370"/>
            <a:ext cx="6406748" cy="400431"/>
          </a:xfrm>
          <a:prstGeom prst="rect">
            <a:avLst/>
          </a:prstGeom>
        </p:spPr>
        <p:txBody>
          <a:bodyPr wrap="square" lIns="0" tIns="0" rIns="0" bIns="0" rtlCol="0" anchor="t">
            <a:spAutoFit/>
          </a:bodyPr>
          <a:lstStyle/>
          <a:p>
            <a:pPr marR="0">
              <a:lnSpc>
                <a:spcPct val="120000"/>
              </a:lnSpc>
              <a:spcBef>
                <a:spcPts val="0"/>
              </a:spcBef>
              <a:spcAft>
                <a:spcPts val="800"/>
              </a:spcAft>
            </a:pPr>
            <a:r>
              <a:rPr lang="en-GB" sz="2400" b="1">
                <a:solidFill>
                  <a:schemeClr val="accent6"/>
                </a:solidFill>
                <a:effectLst/>
                <a:latin typeface="Century Gothic" panose="020B0502020202020204" pitchFamily="34" charset="0"/>
                <a:ea typeface="Calibri" panose="020F0502020204030204" pitchFamily="34" charset="0"/>
                <a:cs typeface="Times New Roman" panose="02020603050405020304" pitchFamily="18" charset="0"/>
              </a:rPr>
              <a:t>Choose a workspace, then press Select</a:t>
            </a:r>
            <a:endParaRPr lang="en-GB" sz="2400">
              <a:solidFill>
                <a:schemeClr val="accent6"/>
              </a:solidFill>
              <a:effectLst/>
              <a:latin typeface="Century Gothic" panose="020B0502020202020204" pitchFamily="34" charset="0"/>
              <a:ea typeface="Calibri" panose="020F0502020204030204" pitchFamily="34" charset="0"/>
              <a:cs typeface="Times New Roman" panose="02020603050405020304" pitchFamily="18" charset="0"/>
            </a:endParaRPr>
          </a:p>
        </p:txBody>
      </p:sp>
      <p:sp>
        <p:nvSpPr>
          <p:cNvPr id="4" name="Arrow: Pentagon 3">
            <a:hlinkClick r:id="rId5" action="ppaction://hlinksldjump" highlightClick="1"/>
            <a:extLst>
              <a:ext uri="{FF2B5EF4-FFF2-40B4-BE49-F238E27FC236}">
                <a16:creationId xmlns:a16="http://schemas.microsoft.com/office/drawing/2014/main" id="{D9522DD1-C282-B007-49A9-C6978152784B}"/>
              </a:ext>
            </a:extLst>
          </p:cNvPr>
          <p:cNvSpPr/>
          <p:nvPr/>
        </p:nvSpPr>
        <p:spPr>
          <a:xfrm>
            <a:off x="0" y="0"/>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0</a:t>
            </a:r>
          </a:p>
        </p:txBody>
      </p:sp>
      <p:sp>
        <p:nvSpPr>
          <p:cNvPr id="5" name="Arrow: Pentagon 4">
            <a:hlinkClick r:id="rId6" action="ppaction://hlinksldjump" highlightClick="1"/>
            <a:extLst>
              <a:ext uri="{FF2B5EF4-FFF2-40B4-BE49-F238E27FC236}">
                <a16:creationId xmlns:a16="http://schemas.microsoft.com/office/drawing/2014/main" id="{661CF3ED-427C-A082-D9E6-5F7BA46E6D0E}"/>
              </a:ext>
            </a:extLst>
          </p:cNvPr>
          <p:cNvSpPr/>
          <p:nvPr/>
        </p:nvSpPr>
        <p:spPr>
          <a:xfrm>
            <a:off x="0" y="488711"/>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1</a:t>
            </a:r>
          </a:p>
        </p:txBody>
      </p:sp>
      <p:sp>
        <p:nvSpPr>
          <p:cNvPr id="8" name="Arrow: Pentagon 7">
            <a:hlinkClick r:id="rId7" action="ppaction://hlinksldjump" highlightClick="1"/>
            <a:extLst>
              <a:ext uri="{FF2B5EF4-FFF2-40B4-BE49-F238E27FC236}">
                <a16:creationId xmlns:a16="http://schemas.microsoft.com/office/drawing/2014/main" id="{10FD0C5D-2A72-C750-0E0F-F909CB4B28D2}"/>
              </a:ext>
            </a:extLst>
          </p:cNvPr>
          <p:cNvSpPr/>
          <p:nvPr/>
        </p:nvSpPr>
        <p:spPr>
          <a:xfrm>
            <a:off x="0" y="1466133"/>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3</a:t>
            </a:r>
          </a:p>
        </p:txBody>
      </p:sp>
      <p:sp>
        <p:nvSpPr>
          <p:cNvPr id="11" name="Arrow: Pentagon 10">
            <a:hlinkClick r:id="rId8" action="ppaction://hlinksldjump" highlightClick="1"/>
            <a:extLst>
              <a:ext uri="{FF2B5EF4-FFF2-40B4-BE49-F238E27FC236}">
                <a16:creationId xmlns:a16="http://schemas.microsoft.com/office/drawing/2014/main" id="{4EBCBD7A-AA9E-A778-E9D5-97C4F2C4AE4E}"/>
              </a:ext>
            </a:extLst>
          </p:cNvPr>
          <p:cNvSpPr/>
          <p:nvPr/>
        </p:nvSpPr>
        <p:spPr>
          <a:xfrm>
            <a:off x="0" y="977422"/>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a:t>
            </a:r>
          </a:p>
        </p:txBody>
      </p:sp>
      <p:sp>
        <p:nvSpPr>
          <p:cNvPr id="14" name="Arrow: Pentagon 13">
            <a:hlinkClick r:id="rId9" action="ppaction://hlinksldjump" highlightClick="1"/>
            <a:extLst>
              <a:ext uri="{FF2B5EF4-FFF2-40B4-BE49-F238E27FC236}">
                <a16:creationId xmlns:a16="http://schemas.microsoft.com/office/drawing/2014/main" id="{39DC213F-01EA-8AAF-5B4E-9E67AF26B74A}"/>
              </a:ext>
            </a:extLst>
          </p:cNvPr>
          <p:cNvSpPr/>
          <p:nvPr/>
        </p:nvSpPr>
        <p:spPr>
          <a:xfrm>
            <a:off x="0" y="2443555"/>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sp>
        <p:nvSpPr>
          <p:cNvPr id="16" name="Arrow: Pentagon 15">
            <a:hlinkClick r:id="rId10" action="ppaction://hlinksldjump" highlightClick="1"/>
            <a:extLst>
              <a:ext uri="{FF2B5EF4-FFF2-40B4-BE49-F238E27FC236}">
                <a16:creationId xmlns:a16="http://schemas.microsoft.com/office/drawing/2014/main" id="{2577F20B-DB92-9326-38EB-11C17F325F86}"/>
              </a:ext>
            </a:extLst>
          </p:cNvPr>
          <p:cNvSpPr/>
          <p:nvPr/>
        </p:nvSpPr>
        <p:spPr>
          <a:xfrm>
            <a:off x="0" y="1954844"/>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3220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2AAA4ABF-910C-FA7A-2F29-DC0D084B2E42}"/>
              </a:ext>
            </a:extLst>
          </p:cNvPr>
          <p:cNvPicPr>
            <a:picLocks noChangeAspect="1"/>
          </p:cNvPicPr>
          <p:nvPr/>
        </p:nvPicPr>
        <p:blipFill>
          <a:blip r:embed="rId2"/>
          <a:srcRect t="43732" b="37071"/>
          <a:stretch>
            <a:fillRect/>
          </a:stretch>
        </p:blipFill>
        <p:spPr>
          <a:xfrm>
            <a:off x="10449837" y="9258300"/>
            <a:ext cx="7833304" cy="1395854"/>
          </a:xfrm>
          <a:prstGeom prst="rect">
            <a:avLst/>
          </a:prstGeom>
        </p:spPr>
      </p:pic>
      <p:pic>
        <p:nvPicPr>
          <p:cNvPr id="15" name="Picture 3">
            <a:extLst>
              <a:ext uri="{FF2B5EF4-FFF2-40B4-BE49-F238E27FC236}">
                <a16:creationId xmlns:a16="http://schemas.microsoft.com/office/drawing/2014/main" id="{ADCFA29F-4032-6853-7E51-04714BC1BB01}"/>
              </a:ext>
            </a:extLst>
          </p:cNvPr>
          <p:cNvPicPr>
            <a:picLocks noChangeAspect="1"/>
          </p:cNvPicPr>
          <p:nvPr/>
        </p:nvPicPr>
        <p:blipFill>
          <a:blip r:embed="rId2"/>
          <a:srcRect t="43465" b="38192"/>
          <a:stretch>
            <a:fillRect/>
          </a:stretch>
        </p:blipFill>
        <p:spPr>
          <a:xfrm>
            <a:off x="0" y="9258300"/>
            <a:ext cx="7603120" cy="1394568"/>
          </a:xfrm>
          <a:prstGeom prst="rect">
            <a:avLst/>
          </a:prstGeom>
        </p:spPr>
      </p:pic>
      <p:pic>
        <p:nvPicPr>
          <p:cNvPr id="17" name="Picture 4">
            <a:extLst>
              <a:ext uri="{FF2B5EF4-FFF2-40B4-BE49-F238E27FC236}">
                <a16:creationId xmlns:a16="http://schemas.microsoft.com/office/drawing/2014/main" id="{56558031-9A49-4F22-1152-898DA72338E6}"/>
              </a:ext>
            </a:extLst>
          </p:cNvPr>
          <p:cNvPicPr>
            <a:picLocks noChangeAspect="1"/>
          </p:cNvPicPr>
          <p:nvPr/>
        </p:nvPicPr>
        <p:blipFill>
          <a:blip r:embed="rId2"/>
          <a:srcRect t="43732" b="37071"/>
          <a:stretch>
            <a:fillRect/>
          </a:stretch>
        </p:blipFill>
        <p:spPr>
          <a:xfrm>
            <a:off x="7603120" y="9258300"/>
            <a:ext cx="7833304" cy="1395854"/>
          </a:xfrm>
          <a:prstGeom prst="rect">
            <a:avLst/>
          </a:prstGeom>
        </p:spPr>
      </p:pic>
      <p:sp>
        <p:nvSpPr>
          <p:cNvPr id="19" name="TextBox 13">
            <a:extLst>
              <a:ext uri="{FF2B5EF4-FFF2-40B4-BE49-F238E27FC236}">
                <a16:creationId xmlns:a16="http://schemas.microsoft.com/office/drawing/2014/main" id="{71206474-339B-445E-3EC1-B9D195A1CAEB}"/>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1" name="TextBox 14">
            <a:extLst>
              <a:ext uri="{FF2B5EF4-FFF2-40B4-BE49-F238E27FC236}">
                <a16:creationId xmlns:a16="http://schemas.microsoft.com/office/drawing/2014/main" id="{3A1FE7BB-4F29-1D43-1F08-DF47FD204BE4}"/>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6" name="TextBox 7">
            <a:extLst>
              <a:ext uri="{FF2B5EF4-FFF2-40B4-BE49-F238E27FC236}">
                <a16:creationId xmlns:a16="http://schemas.microsoft.com/office/drawing/2014/main" id="{155D41A2-5582-DC73-633C-1EDA0294A9B6}"/>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23" name="TextBox 2">
            <a:extLst>
              <a:ext uri="{FF2B5EF4-FFF2-40B4-BE49-F238E27FC236}">
                <a16:creationId xmlns:a16="http://schemas.microsoft.com/office/drawing/2014/main" id="{62D220D1-2663-C449-0BFE-6AB8C246852B}"/>
              </a:ext>
            </a:extLst>
          </p:cNvPr>
          <p:cNvSpPr txBox="1"/>
          <p:nvPr/>
        </p:nvSpPr>
        <p:spPr>
          <a:xfrm>
            <a:off x="940123" y="532646"/>
            <a:ext cx="15216518" cy="692497"/>
          </a:xfrm>
          <a:prstGeom prst="rect">
            <a:avLst/>
          </a:prstGeom>
        </p:spPr>
        <p:txBody>
          <a:bodyPr wrap="square" lIns="0" tIns="0" rIns="0" bIns="0" rtlCol="0" anchor="t">
            <a:spAutoFit/>
          </a:bodyPr>
          <a:lstStyle/>
          <a:p>
            <a:pPr algn="l">
              <a:lnSpc>
                <a:spcPts val="5399"/>
              </a:lnSpc>
            </a:pPr>
            <a:r>
              <a:rPr lang="en-US" sz="4999" spc="74">
                <a:solidFill>
                  <a:schemeClr val="accent6">
                    <a:lumMod val="50000"/>
                  </a:schemeClr>
                </a:solidFill>
                <a:latin typeface="Roboto Bold"/>
              </a:rPr>
              <a:t>Step 5 (cont.): Inspect in Power BI Service</a:t>
            </a:r>
          </a:p>
        </p:txBody>
      </p:sp>
      <p:cxnSp>
        <p:nvCxnSpPr>
          <p:cNvPr id="12" name="Connector: Elbow 11">
            <a:extLst>
              <a:ext uri="{FF2B5EF4-FFF2-40B4-BE49-F238E27FC236}">
                <a16:creationId xmlns:a16="http://schemas.microsoft.com/office/drawing/2014/main" id="{1B63C8E5-3DE2-9C6F-9DBF-DB6B88A5786F}"/>
              </a:ext>
            </a:extLst>
          </p:cNvPr>
          <p:cNvCxnSpPr>
            <a:cxnSpLocks/>
            <a:stCxn id="8" idx="2"/>
            <a:endCxn id="20" idx="1"/>
          </p:cNvCxnSpPr>
          <p:nvPr/>
        </p:nvCxnSpPr>
        <p:spPr>
          <a:xfrm rot="16200000" flipH="1">
            <a:off x="3015451" y="5404883"/>
            <a:ext cx="629783" cy="2324933"/>
          </a:xfrm>
          <a:prstGeom prst="bentConnector2">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4" name="TextBox 3">
            <a:extLst>
              <a:ext uri="{FF2B5EF4-FFF2-40B4-BE49-F238E27FC236}">
                <a16:creationId xmlns:a16="http://schemas.microsoft.com/office/drawing/2014/main" id="{ED4B13BD-B1A7-4380-0CC9-033908079E61}"/>
              </a:ext>
            </a:extLst>
          </p:cNvPr>
          <p:cNvSpPr txBox="1"/>
          <p:nvPr/>
        </p:nvSpPr>
        <p:spPr>
          <a:xfrm>
            <a:off x="1055595" y="1658433"/>
            <a:ext cx="8399140" cy="2038058"/>
          </a:xfrm>
          <a:prstGeom prst="rect">
            <a:avLst/>
          </a:prstGeom>
        </p:spPr>
        <p:txBody>
          <a:bodyPr wrap="square" lIns="0" tIns="0" rIns="0" bIns="0" rtlCol="0" anchor="t">
            <a:spAutoFit/>
          </a:bodyPr>
          <a:lstStyle/>
          <a:p>
            <a:pPr marR="0">
              <a:lnSpc>
                <a:spcPct val="120000"/>
              </a:lnSpc>
              <a:spcBef>
                <a:spcPts val="0"/>
              </a:spcBef>
              <a:spcAft>
                <a:spcPts val="800"/>
              </a:spcAft>
            </a:pPr>
            <a:r>
              <a:rPr lang="en-GB" sz="2400" b="1">
                <a:solidFill>
                  <a:srgbClr val="000000"/>
                </a:solidFill>
                <a:latin typeface="Century Gothic" panose="020B0502020202020204" pitchFamily="34" charset="0"/>
                <a:ea typeface="Calibri" panose="020F0502020204030204" pitchFamily="34" charset="0"/>
                <a:cs typeface="Times New Roman" panose="02020603050405020304" pitchFamily="18" charset="0"/>
              </a:rPr>
              <a:t>Goal</a:t>
            </a:r>
            <a:r>
              <a:rPr lang="en-GB" sz="2400">
                <a:solidFill>
                  <a:srgbClr val="000000"/>
                </a:solidFill>
                <a:latin typeface="Century Gothic" panose="020B0502020202020204" pitchFamily="34" charset="0"/>
                <a:ea typeface="Calibri" panose="020F0502020204030204" pitchFamily="34" charset="0"/>
                <a:cs typeface="Times New Roman" panose="02020603050405020304" pitchFamily="18" charset="0"/>
              </a:rPr>
              <a:t>:</a:t>
            </a:r>
          </a:p>
          <a:p>
            <a:pPr marL="342900" marR="0" indent="-342900">
              <a:lnSpc>
                <a:spcPct val="120000"/>
              </a:lnSpc>
              <a:spcBef>
                <a:spcPts val="0"/>
              </a:spcBef>
              <a:spcAft>
                <a:spcPts val="800"/>
              </a:spcAft>
              <a:buFont typeface="Arial" panose="020B0604020202020204" pitchFamily="34" charset="0"/>
              <a:buChar char="•"/>
            </a:pPr>
            <a:r>
              <a:rPr lang="en-GB" sz="2400">
                <a:solidFill>
                  <a:srgbClr val="000000"/>
                </a:solidFill>
                <a:latin typeface="Century Gothic" panose="020B0502020202020204" pitchFamily="34" charset="0"/>
                <a:ea typeface="Calibri" panose="020F0502020204030204" pitchFamily="34" charset="0"/>
                <a:cs typeface="Times New Roman" panose="02020603050405020304" pitchFamily="18" charset="0"/>
              </a:rPr>
              <a:t>After successful publish, go to app.powerbi.com </a:t>
            </a:r>
          </a:p>
          <a:p>
            <a:pPr marL="342900" marR="0" indent="-342900">
              <a:lnSpc>
                <a:spcPct val="120000"/>
              </a:lnSpc>
              <a:spcBef>
                <a:spcPts val="0"/>
              </a:spcBef>
              <a:spcAft>
                <a:spcPts val="800"/>
              </a:spcAft>
              <a:buFont typeface="Arial" panose="020B0604020202020204" pitchFamily="34" charset="0"/>
              <a:buChar char="•"/>
            </a:pPr>
            <a:r>
              <a:rPr lang="en-GB" sz="240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Navigate to the destination workspace</a:t>
            </a:r>
            <a:endParaRPr lang="en-GB" sz="2400">
              <a:solidFill>
                <a:srgbClr val="000000"/>
              </a:solidFill>
              <a:latin typeface="Century Gothic" panose="020B0502020202020204" pitchFamily="34" charset="0"/>
              <a:ea typeface="Calibri" panose="020F0502020204030204" pitchFamily="34" charset="0"/>
              <a:cs typeface="Times New Roman" panose="02020603050405020304" pitchFamily="18" charset="0"/>
            </a:endParaRPr>
          </a:p>
          <a:p>
            <a:pPr marL="342900" marR="0" indent="-342900">
              <a:lnSpc>
                <a:spcPct val="120000"/>
              </a:lnSpc>
              <a:spcBef>
                <a:spcPts val="0"/>
              </a:spcBef>
              <a:spcAft>
                <a:spcPts val="800"/>
              </a:spcAft>
              <a:buFont typeface="Arial" panose="020B0604020202020204" pitchFamily="34" charset="0"/>
              <a:buChar char="•"/>
            </a:pPr>
            <a:r>
              <a:rPr lang="en-GB" sz="240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Locate board</a:t>
            </a:r>
          </a:p>
        </p:txBody>
      </p:sp>
      <p:pic>
        <p:nvPicPr>
          <p:cNvPr id="8" name="Picture 7">
            <a:extLst>
              <a:ext uri="{FF2B5EF4-FFF2-40B4-BE49-F238E27FC236}">
                <a16:creationId xmlns:a16="http://schemas.microsoft.com/office/drawing/2014/main" id="{FBF3F06D-2C2B-6B93-1351-676E8EB97441}"/>
              </a:ext>
            </a:extLst>
          </p:cNvPr>
          <p:cNvPicPr>
            <a:picLocks noChangeAspect="1"/>
          </p:cNvPicPr>
          <p:nvPr/>
        </p:nvPicPr>
        <p:blipFill>
          <a:blip r:embed="rId3"/>
          <a:stretch>
            <a:fillRect/>
          </a:stretch>
        </p:blipFill>
        <p:spPr>
          <a:xfrm>
            <a:off x="474951" y="4137148"/>
            <a:ext cx="3385849" cy="2115311"/>
          </a:xfrm>
          <a:prstGeom prst="rect">
            <a:avLst/>
          </a:prstGeom>
        </p:spPr>
      </p:pic>
      <p:grpSp>
        <p:nvGrpSpPr>
          <p:cNvPr id="22" name="Group 21">
            <a:extLst>
              <a:ext uri="{FF2B5EF4-FFF2-40B4-BE49-F238E27FC236}">
                <a16:creationId xmlns:a16="http://schemas.microsoft.com/office/drawing/2014/main" id="{7F941BEB-D134-9687-E369-81FF5BD268C3}"/>
              </a:ext>
            </a:extLst>
          </p:cNvPr>
          <p:cNvGrpSpPr/>
          <p:nvPr/>
        </p:nvGrpSpPr>
        <p:grpSpPr>
          <a:xfrm>
            <a:off x="4492809" y="5015066"/>
            <a:ext cx="6629400" cy="2609078"/>
            <a:chOff x="9728770" y="4430989"/>
            <a:chExt cx="6629400" cy="2609078"/>
          </a:xfrm>
        </p:grpSpPr>
        <p:pic>
          <p:nvPicPr>
            <p:cNvPr id="16" name="Picture 15">
              <a:extLst>
                <a:ext uri="{FF2B5EF4-FFF2-40B4-BE49-F238E27FC236}">
                  <a16:creationId xmlns:a16="http://schemas.microsoft.com/office/drawing/2014/main" id="{DF9A4453-B4C1-1A22-AC89-81012D5D3EE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728770" y="5984982"/>
              <a:ext cx="6629400" cy="1055085"/>
            </a:xfrm>
            <a:prstGeom prst="rect">
              <a:avLst/>
            </a:prstGeom>
          </p:spPr>
        </p:pic>
        <p:pic>
          <p:nvPicPr>
            <p:cNvPr id="18" name="Picture 17">
              <a:extLst>
                <a:ext uri="{FF2B5EF4-FFF2-40B4-BE49-F238E27FC236}">
                  <a16:creationId xmlns:a16="http://schemas.microsoft.com/office/drawing/2014/main" id="{9D788528-92B8-8B6F-E151-99F27A03677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728770" y="4430989"/>
              <a:ext cx="6629400" cy="1604550"/>
            </a:xfrm>
            <a:prstGeom prst="rect">
              <a:avLst/>
            </a:prstGeom>
          </p:spPr>
        </p:pic>
      </p:grpSp>
      <p:sp>
        <p:nvSpPr>
          <p:cNvPr id="20" name="Rectangle 19">
            <a:extLst>
              <a:ext uri="{FF2B5EF4-FFF2-40B4-BE49-F238E27FC236}">
                <a16:creationId xmlns:a16="http://schemas.microsoft.com/office/drawing/2014/main" id="{22FDE0AB-61DE-21D0-64BE-B830AE1250CA}"/>
              </a:ext>
            </a:extLst>
          </p:cNvPr>
          <p:cNvSpPr/>
          <p:nvPr/>
        </p:nvSpPr>
        <p:spPr>
          <a:xfrm>
            <a:off x="4492809" y="6619617"/>
            <a:ext cx="6629400" cy="525250"/>
          </a:xfrm>
          <a:prstGeom prst="rect">
            <a:avLst/>
          </a:prstGeom>
          <a:solidFill>
            <a:schemeClr val="accent6">
              <a:alpha val="1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0EF3E156-99AA-0184-5864-D18A8EF33993}"/>
              </a:ext>
            </a:extLst>
          </p:cNvPr>
          <p:cNvSpPr/>
          <p:nvPr/>
        </p:nvSpPr>
        <p:spPr>
          <a:xfrm>
            <a:off x="5613591" y="7749001"/>
            <a:ext cx="4575306" cy="50477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R="0" algn="ctr">
              <a:lnSpc>
                <a:spcPct val="120000"/>
              </a:lnSpc>
              <a:spcBef>
                <a:spcPts val="0"/>
              </a:spcBef>
              <a:spcAft>
                <a:spcPts val="800"/>
              </a:spcAft>
            </a:pPr>
            <a:r>
              <a:rPr lang="en-GB" sz="1800">
                <a:solidFill>
                  <a:schemeClr val="bg1"/>
                </a:solidFill>
                <a:effectLst/>
                <a:latin typeface="Century Gothic" panose="020B0502020202020204" pitchFamily="34" charset="0"/>
                <a:ea typeface="Calibri" panose="020F0502020204030204" pitchFamily="34" charset="0"/>
                <a:cs typeface="Times New Roman" panose="02020603050405020304" pitchFamily="18" charset="0"/>
              </a:rPr>
              <a:t>View the Report, not the Dataset</a:t>
            </a:r>
          </a:p>
        </p:txBody>
      </p:sp>
      <p:pic>
        <p:nvPicPr>
          <p:cNvPr id="36" name="Picture 35">
            <a:extLst>
              <a:ext uri="{FF2B5EF4-FFF2-40B4-BE49-F238E27FC236}">
                <a16:creationId xmlns:a16="http://schemas.microsoft.com/office/drawing/2014/main" id="{71BC30D9-9593-8B2A-ED56-C673FC56A670}"/>
              </a:ext>
            </a:extLst>
          </p:cNvPr>
          <p:cNvPicPr>
            <a:picLocks noChangeAspect="1"/>
          </p:cNvPicPr>
          <p:nvPr/>
        </p:nvPicPr>
        <p:blipFill rotWithShape="1">
          <a:blip r:embed="rId6"/>
          <a:srcRect t="-1" r="30067" b="33602"/>
          <a:stretch/>
        </p:blipFill>
        <p:spPr>
          <a:xfrm>
            <a:off x="11654969" y="1756007"/>
            <a:ext cx="5661895" cy="3622686"/>
          </a:xfrm>
          <a:prstGeom prst="rect">
            <a:avLst/>
          </a:prstGeom>
        </p:spPr>
      </p:pic>
      <p:cxnSp>
        <p:nvCxnSpPr>
          <p:cNvPr id="37" name="Connector: Elbow 36">
            <a:extLst>
              <a:ext uri="{FF2B5EF4-FFF2-40B4-BE49-F238E27FC236}">
                <a16:creationId xmlns:a16="http://schemas.microsoft.com/office/drawing/2014/main" id="{B6DB041E-2458-5DFB-0863-9174B6F07CFE}"/>
              </a:ext>
            </a:extLst>
          </p:cNvPr>
          <p:cNvCxnSpPr>
            <a:cxnSpLocks/>
            <a:stCxn id="20" idx="3"/>
            <a:endCxn id="36" idx="1"/>
          </p:cNvCxnSpPr>
          <p:nvPr/>
        </p:nvCxnSpPr>
        <p:spPr>
          <a:xfrm flipV="1">
            <a:off x="11122209" y="3567350"/>
            <a:ext cx="532760" cy="3314892"/>
          </a:xfrm>
          <a:prstGeom prst="bentConnector3">
            <a:avLst>
              <a:gd name="adj1" fmla="val 50000"/>
            </a:avLst>
          </a:prstGeom>
          <a:ln w="38100">
            <a:tailEnd type="triangle"/>
          </a:ln>
        </p:spPr>
        <p:style>
          <a:lnRef idx="1">
            <a:schemeClr val="accent6"/>
          </a:lnRef>
          <a:fillRef idx="0">
            <a:schemeClr val="accent6"/>
          </a:fillRef>
          <a:effectRef idx="0">
            <a:schemeClr val="accent6"/>
          </a:effectRef>
          <a:fontRef idx="minor">
            <a:schemeClr val="tx1"/>
          </a:fontRef>
        </p:style>
      </p:cxnSp>
      <p:pic>
        <p:nvPicPr>
          <p:cNvPr id="2" name="Graphic 1" descr="Teacher with solid fill">
            <a:extLst>
              <a:ext uri="{FF2B5EF4-FFF2-40B4-BE49-F238E27FC236}">
                <a16:creationId xmlns:a16="http://schemas.microsoft.com/office/drawing/2014/main" id="{4F4BD311-3D3E-2512-7FBC-21323098DA1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229465" y="0"/>
            <a:ext cx="914400" cy="9144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21600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2AAA4ABF-910C-FA7A-2F29-DC0D084B2E42}"/>
              </a:ext>
            </a:extLst>
          </p:cNvPr>
          <p:cNvPicPr>
            <a:picLocks noChangeAspect="1"/>
          </p:cNvPicPr>
          <p:nvPr/>
        </p:nvPicPr>
        <p:blipFill>
          <a:blip r:embed="rId2"/>
          <a:srcRect t="43732" b="37071"/>
          <a:stretch>
            <a:fillRect/>
          </a:stretch>
        </p:blipFill>
        <p:spPr>
          <a:xfrm>
            <a:off x="10449837" y="9258300"/>
            <a:ext cx="7833304" cy="1395854"/>
          </a:xfrm>
          <a:prstGeom prst="rect">
            <a:avLst/>
          </a:prstGeom>
        </p:spPr>
      </p:pic>
      <p:pic>
        <p:nvPicPr>
          <p:cNvPr id="15" name="Picture 3">
            <a:extLst>
              <a:ext uri="{FF2B5EF4-FFF2-40B4-BE49-F238E27FC236}">
                <a16:creationId xmlns:a16="http://schemas.microsoft.com/office/drawing/2014/main" id="{ADCFA29F-4032-6853-7E51-04714BC1BB01}"/>
              </a:ext>
            </a:extLst>
          </p:cNvPr>
          <p:cNvPicPr>
            <a:picLocks noChangeAspect="1"/>
          </p:cNvPicPr>
          <p:nvPr/>
        </p:nvPicPr>
        <p:blipFill>
          <a:blip r:embed="rId2"/>
          <a:srcRect t="43465" b="38192"/>
          <a:stretch>
            <a:fillRect/>
          </a:stretch>
        </p:blipFill>
        <p:spPr>
          <a:xfrm>
            <a:off x="0" y="9258300"/>
            <a:ext cx="7603120" cy="1394568"/>
          </a:xfrm>
          <a:prstGeom prst="rect">
            <a:avLst/>
          </a:prstGeom>
        </p:spPr>
      </p:pic>
      <p:pic>
        <p:nvPicPr>
          <p:cNvPr id="17" name="Picture 4">
            <a:extLst>
              <a:ext uri="{FF2B5EF4-FFF2-40B4-BE49-F238E27FC236}">
                <a16:creationId xmlns:a16="http://schemas.microsoft.com/office/drawing/2014/main" id="{56558031-9A49-4F22-1152-898DA72338E6}"/>
              </a:ext>
            </a:extLst>
          </p:cNvPr>
          <p:cNvPicPr>
            <a:picLocks noChangeAspect="1"/>
          </p:cNvPicPr>
          <p:nvPr/>
        </p:nvPicPr>
        <p:blipFill>
          <a:blip r:embed="rId2"/>
          <a:srcRect t="43732" b="37071"/>
          <a:stretch>
            <a:fillRect/>
          </a:stretch>
        </p:blipFill>
        <p:spPr>
          <a:xfrm>
            <a:off x="7603120" y="9258300"/>
            <a:ext cx="7833304" cy="1395854"/>
          </a:xfrm>
          <a:prstGeom prst="rect">
            <a:avLst/>
          </a:prstGeom>
        </p:spPr>
      </p:pic>
      <p:sp>
        <p:nvSpPr>
          <p:cNvPr id="19" name="TextBox 13">
            <a:extLst>
              <a:ext uri="{FF2B5EF4-FFF2-40B4-BE49-F238E27FC236}">
                <a16:creationId xmlns:a16="http://schemas.microsoft.com/office/drawing/2014/main" id="{71206474-339B-445E-3EC1-B9D195A1CAEB}"/>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1" name="TextBox 14">
            <a:extLst>
              <a:ext uri="{FF2B5EF4-FFF2-40B4-BE49-F238E27FC236}">
                <a16:creationId xmlns:a16="http://schemas.microsoft.com/office/drawing/2014/main" id="{3A1FE7BB-4F29-1D43-1F08-DF47FD204BE4}"/>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6" name="TextBox 7">
            <a:extLst>
              <a:ext uri="{FF2B5EF4-FFF2-40B4-BE49-F238E27FC236}">
                <a16:creationId xmlns:a16="http://schemas.microsoft.com/office/drawing/2014/main" id="{155D41A2-5582-DC73-633C-1EDA0294A9B6}"/>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23" name="TextBox 2">
            <a:extLst>
              <a:ext uri="{FF2B5EF4-FFF2-40B4-BE49-F238E27FC236}">
                <a16:creationId xmlns:a16="http://schemas.microsoft.com/office/drawing/2014/main" id="{62D220D1-2663-C449-0BFE-6AB8C246852B}"/>
              </a:ext>
            </a:extLst>
          </p:cNvPr>
          <p:cNvSpPr txBox="1"/>
          <p:nvPr/>
        </p:nvSpPr>
        <p:spPr>
          <a:xfrm>
            <a:off x="940123" y="532646"/>
            <a:ext cx="15216518" cy="692497"/>
          </a:xfrm>
          <a:prstGeom prst="rect">
            <a:avLst/>
          </a:prstGeom>
        </p:spPr>
        <p:txBody>
          <a:bodyPr wrap="square" lIns="0" tIns="0" rIns="0" bIns="0" rtlCol="0" anchor="t">
            <a:spAutoFit/>
          </a:bodyPr>
          <a:lstStyle/>
          <a:p>
            <a:pPr algn="l">
              <a:lnSpc>
                <a:spcPts val="5399"/>
              </a:lnSpc>
            </a:pPr>
            <a:r>
              <a:rPr lang="en-US" sz="4999" spc="74">
                <a:solidFill>
                  <a:schemeClr val="accent6">
                    <a:lumMod val="50000"/>
                  </a:schemeClr>
                </a:solidFill>
                <a:latin typeface="Roboto Bold"/>
              </a:rPr>
              <a:t>Step 5 (cont.): Get Share URL</a:t>
            </a:r>
          </a:p>
        </p:txBody>
      </p:sp>
      <p:sp>
        <p:nvSpPr>
          <p:cNvPr id="4" name="TextBox 3">
            <a:extLst>
              <a:ext uri="{FF2B5EF4-FFF2-40B4-BE49-F238E27FC236}">
                <a16:creationId xmlns:a16="http://schemas.microsoft.com/office/drawing/2014/main" id="{ED4B13BD-B1A7-4380-0CC9-033908079E61}"/>
              </a:ext>
            </a:extLst>
          </p:cNvPr>
          <p:cNvSpPr txBox="1"/>
          <p:nvPr/>
        </p:nvSpPr>
        <p:spPr>
          <a:xfrm>
            <a:off x="1055594" y="1658433"/>
            <a:ext cx="9715819" cy="400687"/>
          </a:xfrm>
          <a:prstGeom prst="rect">
            <a:avLst/>
          </a:prstGeom>
        </p:spPr>
        <p:txBody>
          <a:bodyPr wrap="square" lIns="0" tIns="0" rIns="0" bIns="0" rtlCol="0" anchor="t">
            <a:spAutoFit/>
          </a:bodyPr>
          <a:lstStyle/>
          <a:p>
            <a:pPr marL="342900" marR="0" indent="-342900">
              <a:lnSpc>
                <a:spcPct val="120000"/>
              </a:lnSpc>
              <a:spcBef>
                <a:spcPts val="0"/>
              </a:spcBef>
              <a:spcAft>
                <a:spcPts val="800"/>
              </a:spcAft>
              <a:buFont typeface="Arial" panose="020B0604020202020204" pitchFamily="34" charset="0"/>
              <a:buChar char="•"/>
            </a:pPr>
            <a:r>
              <a:rPr lang="en-GB" sz="240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Get Share URL by pressing ‘Share’ Button when viewing report</a:t>
            </a:r>
          </a:p>
        </p:txBody>
      </p:sp>
      <p:pic>
        <p:nvPicPr>
          <p:cNvPr id="5" name="Picture 4">
            <a:extLst>
              <a:ext uri="{FF2B5EF4-FFF2-40B4-BE49-F238E27FC236}">
                <a16:creationId xmlns:a16="http://schemas.microsoft.com/office/drawing/2014/main" id="{068E4BAD-CE69-F2EE-DD3A-28CD3CFD42FA}"/>
              </a:ext>
            </a:extLst>
          </p:cNvPr>
          <p:cNvPicPr>
            <a:picLocks noChangeAspect="1"/>
          </p:cNvPicPr>
          <p:nvPr/>
        </p:nvPicPr>
        <p:blipFill rotWithShape="1">
          <a:blip r:embed="rId3"/>
          <a:srcRect l="16452" t="10687" r="57514" b="74079"/>
          <a:stretch/>
        </p:blipFill>
        <p:spPr>
          <a:xfrm>
            <a:off x="3006866" y="4956053"/>
            <a:ext cx="3657516" cy="1442315"/>
          </a:xfrm>
          <a:prstGeom prst="rect">
            <a:avLst/>
          </a:prstGeom>
        </p:spPr>
      </p:pic>
      <p:sp>
        <p:nvSpPr>
          <p:cNvPr id="20" name="Rectangle 19">
            <a:extLst>
              <a:ext uri="{FF2B5EF4-FFF2-40B4-BE49-F238E27FC236}">
                <a16:creationId xmlns:a16="http://schemas.microsoft.com/office/drawing/2014/main" id="{22FDE0AB-61DE-21D0-64BE-B830AE1250CA}"/>
              </a:ext>
            </a:extLst>
          </p:cNvPr>
          <p:cNvSpPr/>
          <p:nvPr/>
        </p:nvSpPr>
        <p:spPr>
          <a:xfrm>
            <a:off x="4845243" y="5104345"/>
            <a:ext cx="724574" cy="536431"/>
          </a:xfrm>
          <a:prstGeom prst="rect">
            <a:avLst/>
          </a:prstGeom>
          <a:solidFill>
            <a:schemeClr val="accent6">
              <a:alpha val="1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56C3700B-E820-AC8A-05F0-784533B1B07C}"/>
              </a:ext>
            </a:extLst>
          </p:cNvPr>
          <p:cNvPicPr>
            <a:picLocks noChangeAspect="1"/>
          </p:cNvPicPr>
          <p:nvPr/>
        </p:nvPicPr>
        <p:blipFill>
          <a:blip r:embed="rId4"/>
          <a:stretch>
            <a:fillRect/>
          </a:stretch>
        </p:blipFill>
        <p:spPr>
          <a:xfrm>
            <a:off x="7864060" y="2790354"/>
            <a:ext cx="3181350" cy="4143375"/>
          </a:xfrm>
          <a:prstGeom prst="rect">
            <a:avLst/>
          </a:prstGeom>
        </p:spPr>
      </p:pic>
      <p:cxnSp>
        <p:nvCxnSpPr>
          <p:cNvPr id="37" name="Connector: Elbow 36">
            <a:extLst>
              <a:ext uri="{FF2B5EF4-FFF2-40B4-BE49-F238E27FC236}">
                <a16:creationId xmlns:a16="http://schemas.microsoft.com/office/drawing/2014/main" id="{B6DB041E-2458-5DFB-0863-9174B6F07CFE}"/>
              </a:ext>
            </a:extLst>
          </p:cNvPr>
          <p:cNvCxnSpPr>
            <a:cxnSpLocks/>
            <a:stCxn id="20" idx="0"/>
            <a:endCxn id="34" idx="1"/>
          </p:cNvCxnSpPr>
          <p:nvPr/>
        </p:nvCxnSpPr>
        <p:spPr>
          <a:xfrm rot="5400000" flipH="1" flipV="1">
            <a:off x="6287679" y="3361588"/>
            <a:ext cx="662608" cy="2822907"/>
          </a:xfrm>
          <a:prstGeom prst="bentConnector2">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33" name="Rectangle: Rounded Corners 32">
            <a:extLst>
              <a:ext uri="{FF2B5EF4-FFF2-40B4-BE49-F238E27FC236}">
                <a16:creationId xmlns:a16="http://schemas.microsoft.com/office/drawing/2014/main" id="{E7CA2ED1-F654-BF68-A4B1-D418729321C5}"/>
              </a:ext>
            </a:extLst>
          </p:cNvPr>
          <p:cNvSpPr/>
          <p:nvPr/>
        </p:nvSpPr>
        <p:spPr>
          <a:xfrm>
            <a:off x="11977277" y="2790354"/>
            <a:ext cx="3976724" cy="163033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R="0" algn="ctr">
              <a:lnSpc>
                <a:spcPct val="120000"/>
              </a:lnSpc>
              <a:spcBef>
                <a:spcPts val="0"/>
              </a:spcBef>
              <a:spcAft>
                <a:spcPts val="800"/>
              </a:spcAft>
            </a:pPr>
            <a:r>
              <a:rPr lang="en-GB" sz="1800">
                <a:solidFill>
                  <a:schemeClr val="bg1"/>
                </a:solidFill>
                <a:effectLst/>
                <a:latin typeface="Century Gothic" panose="020B0502020202020204" pitchFamily="34" charset="0"/>
                <a:ea typeface="Calibri" panose="020F0502020204030204" pitchFamily="34" charset="0"/>
                <a:cs typeface="Times New Roman" panose="02020603050405020304" pitchFamily="18" charset="0"/>
              </a:rPr>
              <a:t>If Power BI workspace is associated with a channel in Microsoft Teams, members </a:t>
            </a:r>
            <a:r>
              <a:rPr lang="en-GB">
                <a:solidFill>
                  <a:schemeClr val="bg1"/>
                </a:solidFill>
                <a:latin typeface="Century Gothic" panose="020B0502020202020204" pitchFamily="34" charset="0"/>
                <a:ea typeface="Calibri" panose="020F0502020204030204" pitchFamily="34" charset="0"/>
                <a:cs typeface="Times New Roman" panose="02020603050405020304" pitchFamily="18" charset="0"/>
              </a:rPr>
              <a:t>automatically gain access</a:t>
            </a:r>
            <a:endParaRPr lang="en-GB" sz="1800">
              <a:solidFill>
                <a:schemeClr val="bg1"/>
              </a:solidFill>
              <a:effectLst/>
              <a:latin typeface="Century Gothic" panose="020B0502020202020204" pitchFamily="34" charset="0"/>
              <a:ea typeface="Calibri" panose="020F0502020204030204" pitchFamily="34" charset="0"/>
              <a:cs typeface="Times New Roman" panose="02020603050405020304" pitchFamily="18" charset="0"/>
            </a:endParaRPr>
          </a:p>
        </p:txBody>
      </p:sp>
      <p:sp>
        <p:nvSpPr>
          <p:cNvPr id="34" name="Rectangle 33">
            <a:extLst>
              <a:ext uri="{FF2B5EF4-FFF2-40B4-BE49-F238E27FC236}">
                <a16:creationId xmlns:a16="http://schemas.microsoft.com/office/drawing/2014/main" id="{836C9D3C-AA7B-0FC8-204D-FF00833E1F9C}"/>
              </a:ext>
            </a:extLst>
          </p:cNvPr>
          <p:cNvSpPr/>
          <p:nvPr/>
        </p:nvSpPr>
        <p:spPr>
          <a:xfrm>
            <a:off x="8030437" y="4219786"/>
            <a:ext cx="2845873" cy="443902"/>
          </a:xfrm>
          <a:prstGeom prst="rect">
            <a:avLst/>
          </a:prstGeom>
          <a:solidFill>
            <a:schemeClr val="accent6">
              <a:alpha val="1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5" name="Connector: Elbow 34">
            <a:extLst>
              <a:ext uri="{FF2B5EF4-FFF2-40B4-BE49-F238E27FC236}">
                <a16:creationId xmlns:a16="http://schemas.microsoft.com/office/drawing/2014/main" id="{78F7B66E-711C-9D47-0FD9-B956A1AA287F}"/>
              </a:ext>
            </a:extLst>
          </p:cNvPr>
          <p:cNvCxnSpPr>
            <a:cxnSpLocks/>
            <a:stCxn id="34" idx="3"/>
            <a:endCxn id="33" idx="1"/>
          </p:cNvCxnSpPr>
          <p:nvPr/>
        </p:nvCxnSpPr>
        <p:spPr>
          <a:xfrm flipV="1">
            <a:off x="10876310" y="3605524"/>
            <a:ext cx="1100967" cy="836213"/>
          </a:xfrm>
          <a:prstGeom prst="bentConnector3">
            <a:avLst>
              <a:gd name="adj1" fmla="val 50000"/>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45" name="Rectangle 44">
            <a:extLst>
              <a:ext uri="{FF2B5EF4-FFF2-40B4-BE49-F238E27FC236}">
                <a16:creationId xmlns:a16="http://schemas.microsoft.com/office/drawing/2014/main" id="{F7AC122D-0DF8-B1C4-6E2E-A2EC78AF3FF5}"/>
              </a:ext>
            </a:extLst>
          </p:cNvPr>
          <p:cNvSpPr/>
          <p:nvPr/>
        </p:nvSpPr>
        <p:spPr>
          <a:xfrm>
            <a:off x="3878478" y="5104344"/>
            <a:ext cx="920143" cy="536431"/>
          </a:xfrm>
          <a:prstGeom prst="rect">
            <a:avLst/>
          </a:prstGeom>
          <a:solidFill>
            <a:schemeClr val="accent6">
              <a:alpha val="1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60CAFAC8-F481-F252-BF2B-AA9A8FC3AECD}"/>
              </a:ext>
            </a:extLst>
          </p:cNvPr>
          <p:cNvSpPr/>
          <p:nvPr/>
        </p:nvSpPr>
        <p:spPr>
          <a:xfrm>
            <a:off x="3006866" y="6699681"/>
            <a:ext cx="2679509" cy="99340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R="0" algn="ctr">
              <a:lnSpc>
                <a:spcPct val="120000"/>
              </a:lnSpc>
              <a:spcBef>
                <a:spcPts val="0"/>
              </a:spcBef>
              <a:spcAft>
                <a:spcPts val="800"/>
              </a:spcAft>
            </a:pPr>
            <a:r>
              <a:rPr lang="en-GB" sz="1800" dirty="0">
                <a:solidFill>
                  <a:schemeClr val="bg1"/>
                </a:solidFill>
                <a:effectLst/>
                <a:latin typeface="Century Gothic" panose="020B0502020202020204" pitchFamily="34" charset="0"/>
                <a:ea typeface="Calibri" panose="020F0502020204030204" pitchFamily="34" charset="0"/>
                <a:cs typeface="Times New Roman" panose="02020603050405020304" pitchFamily="18" charset="0"/>
              </a:rPr>
              <a:t>To PDF, image, or PowerPoint embed</a:t>
            </a:r>
          </a:p>
        </p:txBody>
      </p:sp>
      <p:cxnSp>
        <p:nvCxnSpPr>
          <p:cNvPr id="47" name="Connector: Elbow 46">
            <a:extLst>
              <a:ext uri="{FF2B5EF4-FFF2-40B4-BE49-F238E27FC236}">
                <a16:creationId xmlns:a16="http://schemas.microsoft.com/office/drawing/2014/main" id="{781634A0-DF4C-3EAC-7B1F-7CB3D78330F5}"/>
              </a:ext>
            </a:extLst>
          </p:cNvPr>
          <p:cNvCxnSpPr>
            <a:cxnSpLocks/>
            <a:stCxn id="45" idx="2"/>
            <a:endCxn id="46" idx="0"/>
          </p:cNvCxnSpPr>
          <p:nvPr/>
        </p:nvCxnSpPr>
        <p:spPr>
          <a:xfrm rot="16200000" flipH="1">
            <a:off x="3813132" y="6166192"/>
            <a:ext cx="1058906" cy="8071"/>
          </a:xfrm>
          <a:prstGeom prst="bentConnector3">
            <a:avLst>
              <a:gd name="adj1" fmla="val 50000"/>
            </a:avLst>
          </a:prstGeom>
          <a:ln w="38100">
            <a:tailEnd type="triangle"/>
          </a:ln>
        </p:spPr>
        <p:style>
          <a:lnRef idx="1">
            <a:schemeClr val="accent6"/>
          </a:lnRef>
          <a:fillRef idx="0">
            <a:schemeClr val="accent6"/>
          </a:fillRef>
          <a:effectRef idx="0">
            <a:schemeClr val="accent6"/>
          </a:effectRef>
          <a:fontRef idx="minor">
            <a:schemeClr val="tx1"/>
          </a:fontRef>
        </p:style>
      </p:cxnSp>
      <p:pic>
        <p:nvPicPr>
          <p:cNvPr id="2" name="Graphic 1" descr="Teacher with solid fill">
            <a:extLst>
              <a:ext uri="{FF2B5EF4-FFF2-40B4-BE49-F238E27FC236}">
                <a16:creationId xmlns:a16="http://schemas.microsoft.com/office/drawing/2014/main" id="{BA8B8EE1-01F9-E83B-E634-8AE278A248A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229465" y="0"/>
            <a:ext cx="914400" cy="9144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536294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4">
            <a:extLst>
              <a:ext uri="{FF2B5EF4-FFF2-40B4-BE49-F238E27FC236}">
                <a16:creationId xmlns:a16="http://schemas.microsoft.com/office/drawing/2014/main" id="{BF8D7853-B657-A6AF-DEE0-ACC332908031}"/>
              </a:ext>
            </a:extLst>
          </p:cNvPr>
          <p:cNvPicPr>
            <a:picLocks noChangeAspect="1"/>
          </p:cNvPicPr>
          <p:nvPr/>
        </p:nvPicPr>
        <p:blipFill>
          <a:blip r:embed="rId2"/>
          <a:srcRect t="43732" b="37071"/>
          <a:stretch>
            <a:fillRect/>
          </a:stretch>
        </p:blipFill>
        <p:spPr>
          <a:xfrm>
            <a:off x="10449837" y="9258300"/>
            <a:ext cx="7833304" cy="1395854"/>
          </a:xfrm>
          <a:prstGeom prst="rect">
            <a:avLst/>
          </a:prstGeom>
        </p:spPr>
      </p:pic>
      <p:pic>
        <p:nvPicPr>
          <p:cNvPr id="21" name="Picture 3">
            <a:extLst>
              <a:ext uri="{FF2B5EF4-FFF2-40B4-BE49-F238E27FC236}">
                <a16:creationId xmlns:a16="http://schemas.microsoft.com/office/drawing/2014/main" id="{5E733EFE-05CE-6CF6-095E-7082EC49DEDB}"/>
              </a:ext>
            </a:extLst>
          </p:cNvPr>
          <p:cNvPicPr>
            <a:picLocks noChangeAspect="1"/>
          </p:cNvPicPr>
          <p:nvPr/>
        </p:nvPicPr>
        <p:blipFill>
          <a:blip r:embed="rId2"/>
          <a:srcRect t="43465" b="38192"/>
          <a:stretch>
            <a:fillRect/>
          </a:stretch>
        </p:blipFill>
        <p:spPr>
          <a:xfrm>
            <a:off x="0" y="9258300"/>
            <a:ext cx="7603120" cy="1394568"/>
          </a:xfrm>
          <a:prstGeom prst="rect">
            <a:avLst/>
          </a:prstGeom>
        </p:spPr>
      </p:pic>
      <p:pic>
        <p:nvPicPr>
          <p:cNvPr id="23" name="Picture 4">
            <a:extLst>
              <a:ext uri="{FF2B5EF4-FFF2-40B4-BE49-F238E27FC236}">
                <a16:creationId xmlns:a16="http://schemas.microsoft.com/office/drawing/2014/main" id="{FC895188-D324-5617-7439-AD4AC481818A}"/>
              </a:ext>
            </a:extLst>
          </p:cNvPr>
          <p:cNvPicPr>
            <a:picLocks noChangeAspect="1"/>
          </p:cNvPicPr>
          <p:nvPr/>
        </p:nvPicPr>
        <p:blipFill>
          <a:blip r:embed="rId2"/>
          <a:srcRect t="43732" b="37071"/>
          <a:stretch>
            <a:fillRect/>
          </a:stretch>
        </p:blipFill>
        <p:spPr>
          <a:xfrm>
            <a:off x="7603120" y="9258300"/>
            <a:ext cx="7833304" cy="1395854"/>
          </a:xfrm>
          <a:prstGeom prst="rect">
            <a:avLst/>
          </a:prstGeom>
        </p:spPr>
      </p:pic>
      <p:sp>
        <p:nvSpPr>
          <p:cNvPr id="25" name="TextBox 13">
            <a:extLst>
              <a:ext uri="{FF2B5EF4-FFF2-40B4-BE49-F238E27FC236}">
                <a16:creationId xmlns:a16="http://schemas.microsoft.com/office/drawing/2014/main" id="{AE1D41B9-1727-FB89-0BBC-F41C11E71BF5}"/>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7" name="TextBox 14">
            <a:extLst>
              <a:ext uri="{FF2B5EF4-FFF2-40B4-BE49-F238E27FC236}">
                <a16:creationId xmlns:a16="http://schemas.microsoft.com/office/drawing/2014/main" id="{5DA663E0-A164-75A2-6114-6698FC748412}"/>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3" name="TextBox 7">
            <a:extLst>
              <a:ext uri="{FF2B5EF4-FFF2-40B4-BE49-F238E27FC236}">
                <a16:creationId xmlns:a16="http://schemas.microsoft.com/office/drawing/2014/main" id="{712567B6-F99E-6BEE-296A-737DEBB42768}"/>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57" name="Title 6">
            <a:extLst>
              <a:ext uri="{FF2B5EF4-FFF2-40B4-BE49-F238E27FC236}">
                <a16:creationId xmlns:a16="http://schemas.microsoft.com/office/drawing/2014/main" id="{98ACB784-6490-D8DD-DAD4-A568D32B5E0D}"/>
              </a:ext>
            </a:extLst>
          </p:cNvPr>
          <p:cNvSpPr txBox="1">
            <a:spLocks/>
          </p:cNvSpPr>
          <p:nvPr/>
        </p:nvSpPr>
        <p:spPr>
          <a:xfrm>
            <a:off x="3345428" y="3251200"/>
            <a:ext cx="11597144" cy="21971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600" b="1">
                <a:solidFill>
                  <a:schemeClr val="tx2"/>
                </a:solidFill>
                <a:latin typeface="Century Gothic" panose="020B0502020202020204" pitchFamily="34" charset="0"/>
              </a:rPr>
              <a:t>DISCUSSION: </a:t>
            </a:r>
          </a:p>
          <a:p>
            <a:r>
              <a:rPr lang="en-US" sz="6600" b="1">
                <a:solidFill>
                  <a:schemeClr val="tx2"/>
                </a:solidFill>
                <a:latin typeface="Century Gothic" panose="020B0502020202020204" pitchFamily="34" charset="0"/>
              </a:rPr>
              <a:t>SCALING CONSIDERATIONS</a:t>
            </a:r>
          </a:p>
        </p:txBody>
      </p:sp>
      <p:sp>
        <p:nvSpPr>
          <p:cNvPr id="2" name="Arrow: Pentagon 1">
            <a:hlinkClick r:id="rId3" action="ppaction://hlinksldjump" highlightClick="1"/>
            <a:extLst>
              <a:ext uri="{FF2B5EF4-FFF2-40B4-BE49-F238E27FC236}">
                <a16:creationId xmlns:a16="http://schemas.microsoft.com/office/drawing/2014/main" id="{9C3A9F1C-9A12-14FD-9DFD-B19C4495AA80}"/>
              </a:ext>
            </a:extLst>
          </p:cNvPr>
          <p:cNvSpPr/>
          <p:nvPr/>
        </p:nvSpPr>
        <p:spPr>
          <a:xfrm>
            <a:off x="0" y="0"/>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0</a:t>
            </a:r>
          </a:p>
        </p:txBody>
      </p:sp>
      <p:sp>
        <p:nvSpPr>
          <p:cNvPr id="4" name="Arrow: Pentagon 3">
            <a:hlinkClick r:id="rId4" action="ppaction://hlinksldjump" highlightClick="1"/>
            <a:extLst>
              <a:ext uri="{FF2B5EF4-FFF2-40B4-BE49-F238E27FC236}">
                <a16:creationId xmlns:a16="http://schemas.microsoft.com/office/drawing/2014/main" id="{3973F641-C01B-0ED4-D3A7-AEFB4750C69E}"/>
              </a:ext>
            </a:extLst>
          </p:cNvPr>
          <p:cNvSpPr/>
          <p:nvPr/>
        </p:nvSpPr>
        <p:spPr>
          <a:xfrm>
            <a:off x="0" y="488711"/>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1</a:t>
            </a:r>
          </a:p>
        </p:txBody>
      </p:sp>
      <p:sp>
        <p:nvSpPr>
          <p:cNvPr id="5" name="Arrow: Pentagon 4">
            <a:hlinkClick r:id="rId5" action="ppaction://hlinksldjump" highlightClick="1"/>
            <a:extLst>
              <a:ext uri="{FF2B5EF4-FFF2-40B4-BE49-F238E27FC236}">
                <a16:creationId xmlns:a16="http://schemas.microsoft.com/office/drawing/2014/main" id="{71BAB103-7676-9E88-545E-F3C58CFD538D}"/>
              </a:ext>
            </a:extLst>
          </p:cNvPr>
          <p:cNvSpPr/>
          <p:nvPr/>
        </p:nvSpPr>
        <p:spPr>
          <a:xfrm>
            <a:off x="0" y="1466133"/>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3</a:t>
            </a:r>
          </a:p>
        </p:txBody>
      </p:sp>
      <p:sp>
        <p:nvSpPr>
          <p:cNvPr id="6" name="Arrow: Pentagon 5">
            <a:hlinkClick r:id="rId6" action="ppaction://hlinksldjump" highlightClick="1"/>
            <a:extLst>
              <a:ext uri="{FF2B5EF4-FFF2-40B4-BE49-F238E27FC236}">
                <a16:creationId xmlns:a16="http://schemas.microsoft.com/office/drawing/2014/main" id="{5C557CA2-1B2C-E04F-2BD9-E027A342902F}"/>
              </a:ext>
            </a:extLst>
          </p:cNvPr>
          <p:cNvSpPr/>
          <p:nvPr/>
        </p:nvSpPr>
        <p:spPr>
          <a:xfrm>
            <a:off x="0" y="977422"/>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a:t>
            </a:r>
          </a:p>
        </p:txBody>
      </p:sp>
      <p:sp>
        <p:nvSpPr>
          <p:cNvPr id="7" name="Arrow: Pentagon 6">
            <a:hlinkClick r:id="rId7" action="ppaction://hlinksldjump" highlightClick="1"/>
            <a:extLst>
              <a:ext uri="{FF2B5EF4-FFF2-40B4-BE49-F238E27FC236}">
                <a16:creationId xmlns:a16="http://schemas.microsoft.com/office/drawing/2014/main" id="{0E191C4F-61A2-E8CD-1D4A-445BB7FD7D03}"/>
              </a:ext>
            </a:extLst>
          </p:cNvPr>
          <p:cNvSpPr/>
          <p:nvPr/>
        </p:nvSpPr>
        <p:spPr>
          <a:xfrm>
            <a:off x="0" y="2443555"/>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sp>
        <p:nvSpPr>
          <p:cNvPr id="8" name="Arrow: Pentagon 7">
            <a:hlinkClick r:id="rId8" action="ppaction://hlinksldjump" highlightClick="1"/>
            <a:extLst>
              <a:ext uri="{FF2B5EF4-FFF2-40B4-BE49-F238E27FC236}">
                <a16:creationId xmlns:a16="http://schemas.microsoft.com/office/drawing/2014/main" id="{D8297480-ACAE-D884-94F1-916727680915}"/>
              </a:ext>
            </a:extLst>
          </p:cNvPr>
          <p:cNvSpPr/>
          <p:nvPr/>
        </p:nvSpPr>
        <p:spPr>
          <a:xfrm>
            <a:off x="0" y="1954844"/>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25011028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2AAA4ABF-910C-FA7A-2F29-DC0D084B2E42}"/>
              </a:ext>
            </a:extLst>
          </p:cNvPr>
          <p:cNvPicPr>
            <a:picLocks noChangeAspect="1"/>
          </p:cNvPicPr>
          <p:nvPr/>
        </p:nvPicPr>
        <p:blipFill>
          <a:blip r:embed="rId2"/>
          <a:srcRect t="43732" b="37071"/>
          <a:stretch>
            <a:fillRect/>
          </a:stretch>
        </p:blipFill>
        <p:spPr>
          <a:xfrm>
            <a:off x="10449837" y="9258300"/>
            <a:ext cx="7833304" cy="1395854"/>
          </a:xfrm>
          <a:prstGeom prst="rect">
            <a:avLst/>
          </a:prstGeom>
        </p:spPr>
      </p:pic>
      <p:pic>
        <p:nvPicPr>
          <p:cNvPr id="15" name="Picture 3">
            <a:extLst>
              <a:ext uri="{FF2B5EF4-FFF2-40B4-BE49-F238E27FC236}">
                <a16:creationId xmlns:a16="http://schemas.microsoft.com/office/drawing/2014/main" id="{ADCFA29F-4032-6853-7E51-04714BC1BB01}"/>
              </a:ext>
            </a:extLst>
          </p:cNvPr>
          <p:cNvPicPr>
            <a:picLocks noChangeAspect="1"/>
          </p:cNvPicPr>
          <p:nvPr/>
        </p:nvPicPr>
        <p:blipFill>
          <a:blip r:embed="rId2"/>
          <a:srcRect t="43465" b="38192"/>
          <a:stretch>
            <a:fillRect/>
          </a:stretch>
        </p:blipFill>
        <p:spPr>
          <a:xfrm>
            <a:off x="0" y="9258300"/>
            <a:ext cx="7603120" cy="1394568"/>
          </a:xfrm>
          <a:prstGeom prst="rect">
            <a:avLst/>
          </a:prstGeom>
        </p:spPr>
      </p:pic>
      <p:pic>
        <p:nvPicPr>
          <p:cNvPr id="17" name="Picture 4">
            <a:extLst>
              <a:ext uri="{FF2B5EF4-FFF2-40B4-BE49-F238E27FC236}">
                <a16:creationId xmlns:a16="http://schemas.microsoft.com/office/drawing/2014/main" id="{56558031-9A49-4F22-1152-898DA72338E6}"/>
              </a:ext>
            </a:extLst>
          </p:cNvPr>
          <p:cNvPicPr>
            <a:picLocks noChangeAspect="1"/>
          </p:cNvPicPr>
          <p:nvPr/>
        </p:nvPicPr>
        <p:blipFill>
          <a:blip r:embed="rId2"/>
          <a:srcRect t="43732" b="37071"/>
          <a:stretch>
            <a:fillRect/>
          </a:stretch>
        </p:blipFill>
        <p:spPr>
          <a:xfrm>
            <a:off x="7603120" y="9258300"/>
            <a:ext cx="7833304" cy="1395854"/>
          </a:xfrm>
          <a:prstGeom prst="rect">
            <a:avLst/>
          </a:prstGeom>
        </p:spPr>
      </p:pic>
      <p:sp>
        <p:nvSpPr>
          <p:cNvPr id="19" name="TextBox 13">
            <a:extLst>
              <a:ext uri="{FF2B5EF4-FFF2-40B4-BE49-F238E27FC236}">
                <a16:creationId xmlns:a16="http://schemas.microsoft.com/office/drawing/2014/main" id="{71206474-339B-445E-3EC1-B9D195A1CAEB}"/>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1" name="TextBox 14">
            <a:extLst>
              <a:ext uri="{FF2B5EF4-FFF2-40B4-BE49-F238E27FC236}">
                <a16:creationId xmlns:a16="http://schemas.microsoft.com/office/drawing/2014/main" id="{3A1FE7BB-4F29-1D43-1F08-DF47FD204BE4}"/>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6" name="TextBox 7">
            <a:extLst>
              <a:ext uri="{FF2B5EF4-FFF2-40B4-BE49-F238E27FC236}">
                <a16:creationId xmlns:a16="http://schemas.microsoft.com/office/drawing/2014/main" id="{155D41A2-5582-DC73-633C-1EDA0294A9B6}"/>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23" name="TextBox 2">
            <a:extLst>
              <a:ext uri="{FF2B5EF4-FFF2-40B4-BE49-F238E27FC236}">
                <a16:creationId xmlns:a16="http://schemas.microsoft.com/office/drawing/2014/main" id="{62D220D1-2663-C449-0BFE-6AB8C246852B}"/>
              </a:ext>
            </a:extLst>
          </p:cNvPr>
          <p:cNvSpPr txBox="1"/>
          <p:nvPr/>
        </p:nvSpPr>
        <p:spPr>
          <a:xfrm>
            <a:off x="940123" y="532646"/>
            <a:ext cx="15216518" cy="692497"/>
          </a:xfrm>
          <a:prstGeom prst="rect">
            <a:avLst/>
          </a:prstGeom>
        </p:spPr>
        <p:txBody>
          <a:bodyPr wrap="square" lIns="0" tIns="0" rIns="0" bIns="0" rtlCol="0" anchor="t">
            <a:spAutoFit/>
          </a:bodyPr>
          <a:lstStyle/>
          <a:p>
            <a:pPr algn="l">
              <a:lnSpc>
                <a:spcPts val="5399"/>
              </a:lnSpc>
            </a:pPr>
            <a:r>
              <a:rPr lang="en-US" sz="4999" spc="74">
                <a:solidFill>
                  <a:schemeClr val="accent6">
                    <a:lumMod val="50000"/>
                  </a:schemeClr>
                </a:solidFill>
                <a:latin typeface="Roboto Bold"/>
              </a:rPr>
              <a:t>Discussion: Dynamo Pros and Cons</a:t>
            </a:r>
          </a:p>
        </p:txBody>
      </p:sp>
      <p:sp>
        <p:nvSpPr>
          <p:cNvPr id="2" name="TextBox 1">
            <a:extLst>
              <a:ext uri="{FF2B5EF4-FFF2-40B4-BE49-F238E27FC236}">
                <a16:creationId xmlns:a16="http://schemas.microsoft.com/office/drawing/2014/main" id="{FD5D4D84-0B43-E356-E290-F7F18B7C4C70}"/>
              </a:ext>
            </a:extLst>
          </p:cNvPr>
          <p:cNvSpPr txBox="1"/>
          <p:nvPr/>
        </p:nvSpPr>
        <p:spPr>
          <a:xfrm>
            <a:off x="940123" y="1665800"/>
            <a:ext cx="8305477" cy="6950172"/>
          </a:xfrm>
          <a:prstGeom prst="rect">
            <a:avLst/>
          </a:prstGeom>
        </p:spPr>
        <p:txBody>
          <a:bodyPr wrap="square" lIns="0" tIns="0" rIns="0" bIns="0" rtlCol="0" anchor="t">
            <a:spAutoFit/>
          </a:bodyPr>
          <a:lstStyle/>
          <a:p>
            <a:pPr marR="0">
              <a:lnSpc>
                <a:spcPct val="120000"/>
              </a:lnSpc>
              <a:spcBef>
                <a:spcPts val="0"/>
              </a:spcBef>
              <a:spcAft>
                <a:spcPts val="800"/>
              </a:spcAft>
            </a:pPr>
            <a:r>
              <a:rPr lang="en-GB" sz="2400" b="1"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Discussion Point: Why Dynamo?</a:t>
            </a:r>
            <a:endPar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endParaRPr>
          </a:p>
          <a:p>
            <a:pPr marL="342900" marR="0" indent="-342900">
              <a:lnSpc>
                <a:spcPct val="120000"/>
              </a:lnSpc>
              <a:spcBef>
                <a:spcPts val="0"/>
              </a:spcBef>
              <a:spcAft>
                <a:spcPts val="800"/>
              </a:spcAft>
              <a:buFont typeface="Arial" panose="020B0604020202020204" pitchFamily="34" charset="0"/>
              <a:buChar char="•"/>
            </a:pPr>
            <a:r>
              <a:rPr lang="en-US" sz="2400" b="1" dirty="0">
                <a:solidFill>
                  <a:schemeClr val="accent6"/>
                </a:solidFill>
                <a:latin typeface="Century Gothic" panose="020B0502020202020204" pitchFamily="34" charset="0"/>
                <a:ea typeface="Calibri" panose="020F0502020204030204" pitchFamily="34" charset="0"/>
                <a:cs typeface="Times New Roman" panose="02020603050405020304" pitchFamily="18" charset="0"/>
              </a:rPr>
              <a:t>Why Dynamo</a:t>
            </a:r>
          </a:p>
          <a:p>
            <a:pPr marL="800100" lvl="1" indent="-342900">
              <a:lnSpc>
                <a:spcPct val="120000"/>
              </a:lnSpc>
              <a:spcAft>
                <a:spcPts val="800"/>
              </a:spcAft>
              <a:buFont typeface="Arial" panose="020B0604020202020204" pitchFamily="34" charset="0"/>
              <a:buChar char="•"/>
            </a:pPr>
            <a:r>
              <a:rPr lang="en-US"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Its free and installed with Revit</a:t>
            </a:r>
          </a:p>
          <a:p>
            <a:pPr marL="800100" lvl="1" indent="-342900">
              <a:lnSpc>
                <a:spcPct val="120000"/>
              </a:lnSpc>
              <a:spcAft>
                <a:spcPts val="800"/>
              </a:spcAft>
              <a:buFont typeface="Arial" panose="020B0604020202020204" pitchFamily="34" charset="0"/>
              <a:buChar char="•"/>
            </a:pPr>
            <a:r>
              <a:rPr lang="en-US"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“Easily” modifiable</a:t>
            </a:r>
          </a:p>
          <a:p>
            <a:pPr marL="800100" lvl="1" indent="-342900">
              <a:lnSpc>
                <a:spcPct val="120000"/>
              </a:lnSpc>
              <a:spcAft>
                <a:spcPts val="800"/>
              </a:spcAft>
              <a:buFont typeface="Arial" panose="020B0604020202020204" pitchFamily="34" charset="0"/>
              <a:buChar char="•"/>
            </a:pPr>
            <a:r>
              <a:rPr lang="en-US"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Consistent, repeatable, methodical</a:t>
            </a:r>
          </a:p>
          <a:p>
            <a:pPr lvl="1">
              <a:lnSpc>
                <a:spcPct val="120000"/>
              </a:lnSpc>
              <a:spcAft>
                <a:spcPts val="800"/>
              </a:spcAft>
            </a:pPr>
            <a:endParaRPr lang="en-US"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endParaRPr>
          </a:p>
          <a:p>
            <a:pPr marL="342900" marR="0" indent="-342900">
              <a:lnSpc>
                <a:spcPct val="120000"/>
              </a:lnSpc>
              <a:spcBef>
                <a:spcPts val="0"/>
              </a:spcBef>
              <a:spcAft>
                <a:spcPts val="800"/>
              </a:spcAft>
              <a:buFont typeface="Arial" panose="020B0604020202020204" pitchFamily="34" charset="0"/>
              <a:buChar char="•"/>
            </a:pPr>
            <a:r>
              <a:rPr lang="en-US" sz="2400" b="1" dirty="0">
                <a:solidFill>
                  <a:schemeClr val="accent6"/>
                </a:solidFill>
                <a:latin typeface="Century Gothic" panose="020B0502020202020204" pitchFamily="34" charset="0"/>
                <a:ea typeface="Calibri" panose="020F0502020204030204" pitchFamily="34" charset="0"/>
                <a:cs typeface="Times New Roman" panose="02020603050405020304" pitchFamily="18" charset="0"/>
              </a:rPr>
              <a:t>Drawbacks to Dynamo</a:t>
            </a:r>
          </a:p>
          <a:p>
            <a:pPr marL="800100" lvl="1" indent="-342900">
              <a:lnSpc>
                <a:spcPct val="120000"/>
              </a:lnSpc>
              <a:spcAft>
                <a:spcPts val="800"/>
              </a:spcAft>
              <a:buFont typeface="Arial" panose="020B0604020202020204" pitchFamily="34" charset="0"/>
              <a:buChar char="•"/>
            </a:pPr>
            <a:r>
              <a:rPr lang="en-US"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Can be slow</a:t>
            </a:r>
          </a:p>
          <a:p>
            <a:pPr marL="800100" lvl="1" indent="-342900">
              <a:lnSpc>
                <a:spcPct val="120000"/>
              </a:lnSpc>
              <a:spcAft>
                <a:spcPts val="800"/>
              </a:spcAft>
              <a:buFont typeface="Arial" panose="020B0604020202020204" pitchFamily="34" charset="0"/>
              <a:buChar char="•"/>
            </a:pPr>
            <a:r>
              <a:rPr lang="en-US"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Must be run manually</a:t>
            </a:r>
          </a:p>
          <a:p>
            <a:pPr marL="800100" lvl="1" indent="-342900">
              <a:lnSpc>
                <a:spcPct val="120000"/>
              </a:lnSpc>
              <a:spcAft>
                <a:spcPts val="800"/>
              </a:spcAft>
              <a:buFont typeface="Arial" panose="020B0604020202020204" pitchFamily="34" charset="0"/>
              <a:buChar char="•"/>
            </a:pPr>
            <a:r>
              <a:rPr lang="en-US"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Can be prone to issues (e.g. </a:t>
            </a:r>
            <a:r>
              <a:rPr lang="en-US" sz="2400" dirty="0" err="1">
                <a:solidFill>
                  <a:srgbClr val="000000"/>
                </a:solidFill>
                <a:latin typeface="Century Gothic" panose="020B0502020202020204" pitchFamily="34" charset="0"/>
                <a:ea typeface="Calibri" panose="020F0502020204030204" pitchFamily="34" charset="0"/>
                <a:cs typeface="Times New Roman" panose="02020603050405020304" pitchFamily="18" charset="0"/>
              </a:rPr>
              <a:t>compatability</a:t>
            </a:r>
            <a:r>
              <a:rPr lang="en-US"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a:t>
            </a:r>
          </a:p>
          <a:p>
            <a:pPr marL="800100" lvl="1" indent="-342900">
              <a:lnSpc>
                <a:spcPct val="120000"/>
              </a:lnSpc>
              <a:spcAft>
                <a:spcPts val="800"/>
              </a:spcAft>
              <a:buFont typeface="Arial" panose="020B0604020202020204" pitchFamily="34" charset="0"/>
              <a:buChar char="•"/>
            </a:pPr>
            <a:r>
              <a:rPr lang="en-US"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Issues can be machine specific</a:t>
            </a:r>
          </a:p>
          <a:p>
            <a:pPr marL="800100" lvl="1" indent="-342900">
              <a:lnSpc>
                <a:spcPct val="120000"/>
              </a:lnSpc>
              <a:spcAft>
                <a:spcPts val="800"/>
              </a:spcAft>
              <a:buFont typeface="Arial" panose="020B0604020202020204" pitchFamily="34" charset="0"/>
              <a:buChar char="•"/>
            </a:pPr>
            <a:r>
              <a:rPr lang="en-US"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Can’t stop a run without killing Revit </a:t>
            </a:r>
          </a:p>
          <a:p>
            <a:pPr marL="800100" lvl="1" indent="-342900">
              <a:lnSpc>
                <a:spcPct val="120000"/>
              </a:lnSpc>
              <a:spcAft>
                <a:spcPts val="800"/>
              </a:spcAft>
              <a:buFont typeface="Arial" panose="020B0604020202020204" pitchFamily="34" charset="0"/>
              <a:buChar char="•"/>
            </a:pPr>
            <a:r>
              <a:rPr lang="en-US"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Only 1 playlist at a time</a:t>
            </a:r>
          </a:p>
        </p:txBody>
      </p:sp>
      <p:sp>
        <p:nvSpPr>
          <p:cNvPr id="3" name="Content Placeholder 2">
            <a:extLst>
              <a:ext uri="{FF2B5EF4-FFF2-40B4-BE49-F238E27FC236}">
                <a16:creationId xmlns:a16="http://schemas.microsoft.com/office/drawing/2014/main" id="{591E902C-5959-95FC-930D-BBD46844F7C2}"/>
              </a:ext>
            </a:extLst>
          </p:cNvPr>
          <p:cNvSpPr txBox="1">
            <a:spLocks/>
          </p:cNvSpPr>
          <p:nvPr/>
        </p:nvSpPr>
        <p:spPr>
          <a:xfrm>
            <a:off x="10449837" y="1722950"/>
            <a:ext cx="7286106" cy="675352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pPr>
            <a:endParaRPr lang="en-US">
              <a:latin typeface="Century Gothic" panose="020B0502020202020204" pitchFamily="34" charset="0"/>
            </a:endParaRPr>
          </a:p>
        </p:txBody>
      </p:sp>
    </p:spTree>
    <p:extLst>
      <p:ext uri="{BB962C8B-B14F-4D97-AF65-F5344CB8AC3E}">
        <p14:creationId xmlns:p14="http://schemas.microsoft.com/office/powerpoint/2010/main" val="35709740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2AAA4ABF-910C-FA7A-2F29-DC0D084B2E42}"/>
              </a:ext>
            </a:extLst>
          </p:cNvPr>
          <p:cNvPicPr>
            <a:picLocks noChangeAspect="1"/>
          </p:cNvPicPr>
          <p:nvPr/>
        </p:nvPicPr>
        <p:blipFill>
          <a:blip r:embed="rId2"/>
          <a:srcRect t="43732" b="37071"/>
          <a:stretch>
            <a:fillRect/>
          </a:stretch>
        </p:blipFill>
        <p:spPr>
          <a:xfrm>
            <a:off x="10449837" y="9258300"/>
            <a:ext cx="7833304" cy="1395854"/>
          </a:xfrm>
          <a:prstGeom prst="rect">
            <a:avLst/>
          </a:prstGeom>
        </p:spPr>
      </p:pic>
      <p:pic>
        <p:nvPicPr>
          <p:cNvPr id="15" name="Picture 3">
            <a:extLst>
              <a:ext uri="{FF2B5EF4-FFF2-40B4-BE49-F238E27FC236}">
                <a16:creationId xmlns:a16="http://schemas.microsoft.com/office/drawing/2014/main" id="{ADCFA29F-4032-6853-7E51-04714BC1BB01}"/>
              </a:ext>
            </a:extLst>
          </p:cNvPr>
          <p:cNvPicPr>
            <a:picLocks noChangeAspect="1"/>
          </p:cNvPicPr>
          <p:nvPr/>
        </p:nvPicPr>
        <p:blipFill>
          <a:blip r:embed="rId2"/>
          <a:srcRect t="43465" b="38192"/>
          <a:stretch>
            <a:fillRect/>
          </a:stretch>
        </p:blipFill>
        <p:spPr>
          <a:xfrm>
            <a:off x="0" y="9258300"/>
            <a:ext cx="7603120" cy="1394568"/>
          </a:xfrm>
          <a:prstGeom prst="rect">
            <a:avLst/>
          </a:prstGeom>
        </p:spPr>
      </p:pic>
      <p:pic>
        <p:nvPicPr>
          <p:cNvPr id="17" name="Picture 4">
            <a:extLst>
              <a:ext uri="{FF2B5EF4-FFF2-40B4-BE49-F238E27FC236}">
                <a16:creationId xmlns:a16="http://schemas.microsoft.com/office/drawing/2014/main" id="{56558031-9A49-4F22-1152-898DA72338E6}"/>
              </a:ext>
            </a:extLst>
          </p:cNvPr>
          <p:cNvPicPr>
            <a:picLocks noChangeAspect="1"/>
          </p:cNvPicPr>
          <p:nvPr/>
        </p:nvPicPr>
        <p:blipFill>
          <a:blip r:embed="rId2"/>
          <a:srcRect t="43732" b="37071"/>
          <a:stretch>
            <a:fillRect/>
          </a:stretch>
        </p:blipFill>
        <p:spPr>
          <a:xfrm>
            <a:off x="7603120" y="9258300"/>
            <a:ext cx="7833304" cy="1395854"/>
          </a:xfrm>
          <a:prstGeom prst="rect">
            <a:avLst/>
          </a:prstGeom>
        </p:spPr>
      </p:pic>
      <p:sp>
        <p:nvSpPr>
          <p:cNvPr id="19" name="TextBox 13">
            <a:extLst>
              <a:ext uri="{FF2B5EF4-FFF2-40B4-BE49-F238E27FC236}">
                <a16:creationId xmlns:a16="http://schemas.microsoft.com/office/drawing/2014/main" id="{71206474-339B-445E-3EC1-B9D195A1CAEB}"/>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1" name="TextBox 14">
            <a:extLst>
              <a:ext uri="{FF2B5EF4-FFF2-40B4-BE49-F238E27FC236}">
                <a16:creationId xmlns:a16="http://schemas.microsoft.com/office/drawing/2014/main" id="{3A1FE7BB-4F29-1D43-1F08-DF47FD204BE4}"/>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6" name="TextBox 7">
            <a:extLst>
              <a:ext uri="{FF2B5EF4-FFF2-40B4-BE49-F238E27FC236}">
                <a16:creationId xmlns:a16="http://schemas.microsoft.com/office/drawing/2014/main" id="{155D41A2-5582-DC73-633C-1EDA0294A9B6}"/>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23" name="TextBox 2">
            <a:extLst>
              <a:ext uri="{FF2B5EF4-FFF2-40B4-BE49-F238E27FC236}">
                <a16:creationId xmlns:a16="http://schemas.microsoft.com/office/drawing/2014/main" id="{62D220D1-2663-C449-0BFE-6AB8C246852B}"/>
              </a:ext>
            </a:extLst>
          </p:cNvPr>
          <p:cNvSpPr txBox="1"/>
          <p:nvPr/>
        </p:nvSpPr>
        <p:spPr>
          <a:xfrm>
            <a:off x="940123" y="532646"/>
            <a:ext cx="15216518" cy="692497"/>
          </a:xfrm>
          <a:prstGeom prst="rect">
            <a:avLst/>
          </a:prstGeom>
        </p:spPr>
        <p:txBody>
          <a:bodyPr wrap="square" lIns="0" tIns="0" rIns="0" bIns="0" rtlCol="0" anchor="t">
            <a:spAutoFit/>
          </a:bodyPr>
          <a:lstStyle/>
          <a:p>
            <a:pPr algn="l">
              <a:lnSpc>
                <a:spcPts val="5399"/>
              </a:lnSpc>
            </a:pPr>
            <a:r>
              <a:rPr lang="en-US" sz="4999" spc="74" dirty="0">
                <a:solidFill>
                  <a:schemeClr val="accent6">
                    <a:lumMod val="50000"/>
                  </a:schemeClr>
                </a:solidFill>
                <a:latin typeface="Roboto Bold"/>
              </a:rPr>
              <a:t>Discussion: Workflow Scaling and Improvements</a:t>
            </a:r>
          </a:p>
        </p:txBody>
      </p:sp>
      <p:sp>
        <p:nvSpPr>
          <p:cNvPr id="2" name="TextBox 1">
            <a:extLst>
              <a:ext uri="{FF2B5EF4-FFF2-40B4-BE49-F238E27FC236}">
                <a16:creationId xmlns:a16="http://schemas.microsoft.com/office/drawing/2014/main" id="{FD5D4D84-0B43-E356-E290-F7F18B7C4C70}"/>
              </a:ext>
            </a:extLst>
          </p:cNvPr>
          <p:cNvSpPr txBox="1"/>
          <p:nvPr/>
        </p:nvSpPr>
        <p:spPr>
          <a:xfrm>
            <a:off x="940123" y="1373700"/>
            <a:ext cx="7833304" cy="7782067"/>
          </a:xfrm>
          <a:prstGeom prst="rect">
            <a:avLst/>
          </a:prstGeom>
        </p:spPr>
        <p:txBody>
          <a:bodyPr wrap="square" lIns="0" tIns="0" rIns="0" bIns="0" rtlCol="0" anchor="t">
            <a:spAutoFit/>
          </a:bodyPr>
          <a:lstStyle/>
          <a:p>
            <a:pPr marR="0">
              <a:lnSpc>
                <a:spcPct val="120000"/>
              </a:lnSpc>
              <a:spcBef>
                <a:spcPts val="0"/>
              </a:spcBef>
              <a:spcAft>
                <a:spcPts val="800"/>
              </a:spcAft>
            </a:pPr>
            <a:r>
              <a:rPr lang="en-GB" sz="2000" b="1" dirty="0">
                <a:solidFill>
                  <a:schemeClr val="accent6">
                    <a:lumMod val="75000"/>
                  </a:schemeClr>
                </a:solidFill>
                <a:latin typeface="Century Gothic" panose="020B0502020202020204" pitchFamily="34" charset="0"/>
                <a:ea typeface="Calibri" panose="020F0502020204030204" pitchFamily="34" charset="0"/>
                <a:cs typeface="Times New Roman" panose="02020603050405020304" pitchFamily="18" charset="0"/>
              </a:rPr>
              <a:t>In what cases is this workflow ideal?</a:t>
            </a:r>
          </a:p>
          <a:p>
            <a:pPr marL="800100" lvl="1" indent="-342900">
              <a:lnSpc>
                <a:spcPct val="120000"/>
              </a:lnSpc>
              <a:spcAft>
                <a:spcPts val="800"/>
              </a:spcAft>
              <a:buFont typeface="Arial" panose="020B0604020202020204" pitchFamily="34" charset="0"/>
              <a:buChar char="•"/>
            </a:pPr>
            <a:r>
              <a:rPr lang="en-GB" sz="20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Depends </a:t>
            </a:r>
            <a:r>
              <a:rPr lang="en-GB" sz="20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on m</a:t>
            </a:r>
            <a:r>
              <a:rPr lang="en-GB" sz="20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aturity of corporate standards </a:t>
            </a:r>
          </a:p>
          <a:p>
            <a:pPr marL="800100" lvl="1" indent="-342900">
              <a:lnSpc>
                <a:spcPct val="120000"/>
              </a:lnSpc>
              <a:spcAft>
                <a:spcPts val="800"/>
              </a:spcAft>
              <a:buFont typeface="Arial" panose="020B0604020202020204" pitchFamily="34" charset="0"/>
              <a:buChar char="•"/>
            </a:pPr>
            <a:r>
              <a:rPr lang="en-GB" sz="20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Internal weighting of metrics</a:t>
            </a:r>
          </a:p>
          <a:p>
            <a:pPr marL="800100" lvl="1" indent="-342900">
              <a:lnSpc>
                <a:spcPct val="120000"/>
              </a:lnSpc>
              <a:spcAft>
                <a:spcPts val="800"/>
              </a:spcAft>
              <a:buFont typeface="Arial" panose="020B0604020202020204" pitchFamily="34" charset="0"/>
              <a:buChar char="•"/>
            </a:pPr>
            <a:endParaRPr lang="en-GB" sz="20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endParaRPr>
          </a:p>
          <a:p>
            <a:pPr>
              <a:lnSpc>
                <a:spcPct val="120000"/>
              </a:lnSpc>
              <a:spcAft>
                <a:spcPts val="800"/>
              </a:spcAft>
            </a:pPr>
            <a:r>
              <a:rPr lang="en-GB" sz="2000" b="1" dirty="0">
                <a:solidFill>
                  <a:schemeClr val="accent6">
                    <a:lumMod val="75000"/>
                  </a:schemeClr>
                </a:solidFill>
                <a:effectLst/>
                <a:latin typeface="Century Gothic" panose="020B0502020202020204" pitchFamily="34" charset="0"/>
                <a:ea typeface="Calibri" panose="020F0502020204030204" pitchFamily="34" charset="0"/>
                <a:cs typeface="Times New Roman" panose="02020603050405020304" pitchFamily="18" charset="0"/>
              </a:rPr>
              <a:t>What are limitations to workflow?</a:t>
            </a:r>
          </a:p>
          <a:p>
            <a:pPr marL="800100" lvl="1" indent="-342900">
              <a:lnSpc>
                <a:spcPct val="120000"/>
              </a:lnSpc>
              <a:spcAft>
                <a:spcPts val="800"/>
              </a:spcAft>
              <a:buFont typeface="Arial" panose="020B0604020202020204" pitchFamily="34" charset="0"/>
              <a:buChar char="•"/>
            </a:pPr>
            <a:r>
              <a:rPr lang="en-GB" sz="20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Data storage requirements</a:t>
            </a:r>
          </a:p>
          <a:p>
            <a:pPr marL="800100" lvl="1" indent="-342900">
              <a:lnSpc>
                <a:spcPct val="120000"/>
              </a:lnSpc>
              <a:spcAft>
                <a:spcPts val="800"/>
              </a:spcAft>
              <a:buFont typeface="Arial" panose="020B0604020202020204" pitchFamily="34" charset="0"/>
              <a:buChar char="•"/>
            </a:pPr>
            <a:r>
              <a:rPr lang="en-GB" sz="20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Volume of models vs. reporting frequency</a:t>
            </a:r>
          </a:p>
          <a:p>
            <a:pPr marL="800100" lvl="1" indent="-342900">
              <a:lnSpc>
                <a:spcPct val="120000"/>
              </a:lnSpc>
              <a:spcAft>
                <a:spcPts val="800"/>
              </a:spcAft>
              <a:buFont typeface="Arial" panose="020B0604020202020204" pitchFamily="34" charset="0"/>
              <a:buChar char="•"/>
            </a:pPr>
            <a:r>
              <a:rPr lang="en-GB" sz="20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Parallel vs. Series Processing</a:t>
            </a:r>
            <a:endParaRPr lang="en-GB" sz="20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endParaRPr>
          </a:p>
          <a:p>
            <a:pPr marL="800100" lvl="1" indent="-342900">
              <a:lnSpc>
                <a:spcPct val="120000"/>
              </a:lnSpc>
              <a:spcAft>
                <a:spcPts val="800"/>
              </a:spcAft>
              <a:buFont typeface="Arial" panose="020B0604020202020204" pitchFamily="34" charset="0"/>
              <a:buChar char="•"/>
            </a:pPr>
            <a:endParaRPr lang="en-GB" sz="20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endParaRPr>
          </a:p>
          <a:p>
            <a:pPr marR="0">
              <a:lnSpc>
                <a:spcPct val="120000"/>
              </a:lnSpc>
              <a:spcBef>
                <a:spcPts val="0"/>
              </a:spcBef>
              <a:spcAft>
                <a:spcPts val="800"/>
              </a:spcAft>
            </a:pPr>
            <a:r>
              <a:rPr lang="en-GB" sz="2000" b="1" dirty="0">
                <a:solidFill>
                  <a:schemeClr val="accent6">
                    <a:lumMod val="75000"/>
                  </a:schemeClr>
                </a:solidFill>
                <a:latin typeface="Century Gothic" panose="020B0502020202020204" pitchFamily="34" charset="0"/>
                <a:ea typeface="Calibri" panose="020F0502020204030204" pitchFamily="34" charset="0"/>
                <a:cs typeface="Times New Roman" panose="02020603050405020304" pitchFamily="18" charset="0"/>
              </a:rPr>
              <a:t>How can this workflow be scaled?</a:t>
            </a:r>
          </a:p>
          <a:p>
            <a:pPr marL="800100" lvl="1" indent="-342900">
              <a:lnSpc>
                <a:spcPct val="120000"/>
              </a:lnSpc>
              <a:spcAft>
                <a:spcPts val="800"/>
              </a:spcAft>
              <a:buFont typeface="Arial" panose="020B0604020202020204" pitchFamily="34" charset="0"/>
              <a:buChar char="•"/>
            </a:pPr>
            <a:r>
              <a:rPr lang="en-GB" sz="20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Proof-of-concept or consumer-ready</a:t>
            </a:r>
          </a:p>
          <a:p>
            <a:pPr marL="800100" lvl="1" indent="-342900">
              <a:lnSpc>
                <a:spcPct val="120000"/>
              </a:lnSpc>
              <a:spcAft>
                <a:spcPts val="800"/>
              </a:spcAft>
              <a:buFont typeface="Arial" panose="020B0604020202020204" pitchFamily="34" charset="0"/>
              <a:buChar char="•"/>
            </a:pPr>
            <a:r>
              <a:rPr lang="en-GB" sz="20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Needs for future customization</a:t>
            </a:r>
          </a:p>
          <a:p>
            <a:pPr marL="800100" lvl="1" indent="-342900">
              <a:lnSpc>
                <a:spcPct val="120000"/>
              </a:lnSpc>
              <a:spcAft>
                <a:spcPts val="800"/>
              </a:spcAft>
              <a:buFont typeface="Arial" panose="020B0604020202020204" pitchFamily="34" charset="0"/>
              <a:buChar char="•"/>
            </a:pPr>
            <a:endParaRPr lang="en-GB" sz="20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endParaRPr>
          </a:p>
          <a:p>
            <a:pPr>
              <a:lnSpc>
                <a:spcPct val="120000"/>
              </a:lnSpc>
              <a:spcAft>
                <a:spcPts val="800"/>
              </a:spcAft>
            </a:pPr>
            <a:r>
              <a:rPr lang="en-GB" sz="2000" b="1" dirty="0">
                <a:solidFill>
                  <a:schemeClr val="accent6">
                    <a:lumMod val="75000"/>
                  </a:schemeClr>
                </a:solidFill>
                <a:effectLst/>
                <a:latin typeface="Century Gothic" panose="020B0502020202020204" pitchFamily="34" charset="0"/>
                <a:ea typeface="Calibri" panose="020F0502020204030204" pitchFamily="34" charset="0"/>
                <a:cs typeface="Times New Roman" panose="02020603050405020304" pitchFamily="18" charset="0"/>
              </a:rPr>
              <a:t>Scope of Work</a:t>
            </a:r>
          </a:p>
          <a:p>
            <a:pPr marL="800100" lvl="1" indent="-342900">
              <a:lnSpc>
                <a:spcPct val="120000"/>
              </a:lnSpc>
              <a:spcAft>
                <a:spcPts val="800"/>
              </a:spcAft>
              <a:buFont typeface="Arial" panose="020B0604020202020204" pitchFamily="34" charset="0"/>
              <a:buChar char="•"/>
            </a:pPr>
            <a:r>
              <a:rPr lang="en-GB" sz="20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precision: automatically identify which models to scan?</a:t>
            </a:r>
          </a:p>
          <a:p>
            <a:pPr marL="800100" lvl="1" indent="-342900">
              <a:lnSpc>
                <a:spcPct val="120000"/>
              </a:lnSpc>
              <a:spcAft>
                <a:spcPts val="800"/>
              </a:spcAft>
              <a:buFont typeface="Arial" panose="020B0604020202020204" pitchFamily="34" charset="0"/>
              <a:buChar char="•"/>
            </a:pPr>
            <a:r>
              <a:rPr lang="en-GB" sz="20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reporting frequency: is rate fast enough to be informative / reported soon enough?</a:t>
            </a:r>
          </a:p>
        </p:txBody>
      </p:sp>
      <p:sp>
        <p:nvSpPr>
          <p:cNvPr id="3" name="TextBox 2">
            <a:extLst>
              <a:ext uri="{FF2B5EF4-FFF2-40B4-BE49-F238E27FC236}">
                <a16:creationId xmlns:a16="http://schemas.microsoft.com/office/drawing/2014/main" id="{C8623121-9C98-5440-299F-4A9813C37996}"/>
              </a:ext>
            </a:extLst>
          </p:cNvPr>
          <p:cNvSpPr txBox="1"/>
          <p:nvPr/>
        </p:nvSpPr>
        <p:spPr>
          <a:xfrm>
            <a:off x="9767598" y="1347600"/>
            <a:ext cx="7833304" cy="6366295"/>
          </a:xfrm>
          <a:prstGeom prst="rect">
            <a:avLst/>
          </a:prstGeom>
        </p:spPr>
        <p:txBody>
          <a:bodyPr wrap="square" lIns="0" tIns="0" rIns="0" bIns="0" rtlCol="0" anchor="t">
            <a:spAutoFit/>
          </a:bodyPr>
          <a:lstStyle/>
          <a:p>
            <a:pPr marR="0">
              <a:lnSpc>
                <a:spcPct val="120000"/>
              </a:lnSpc>
              <a:spcBef>
                <a:spcPts val="0"/>
              </a:spcBef>
              <a:spcAft>
                <a:spcPts val="800"/>
              </a:spcAft>
            </a:pPr>
            <a:r>
              <a:rPr lang="en-GB" sz="2000" b="1" dirty="0">
                <a:solidFill>
                  <a:schemeClr val="accent6">
                    <a:lumMod val="75000"/>
                  </a:schemeClr>
                </a:solidFill>
                <a:latin typeface="Century Gothic" panose="020B0502020202020204" pitchFamily="34" charset="0"/>
                <a:ea typeface="Calibri" panose="020F0502020204030204" pitchFamily="34" charset="0"/>
                <a:cs typeface="Times New Roman" panose="02020603050405020304" pitchFamily="18" charset="0"/>
              </a:rPr>
              <a:t>Who does the development?</a:t>
            </a:r>
          </a:p>
          <a:p>
            <a:pPr marL="800100" lvl="1" indent="-342900">
              <a:lnSpc>
                <a:spcPct val="120000"/>
              </a:lnSpc>
              <a:spcAft>
                <a:spcPts val="800"/>
              </a:spcAft>
              <a:buFont typeface="Arial" panose="020B0604020202020204" pitchFamily="34" charset="0"/>
              <a:buChar char="•"/>
            </a:pPr>
            <a:r>
              <a:rPr lang="en-GB" sz="20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In-house: Dynamo, Revit API</a:t>
            </a:r>
          </a:p>
          <a:p>
            <a:pPr marL="800100" lvl="1" indent="-342900">
              <a:lnSpc>
                <a:spcPct val="120000"/>
              </a:lnSpc>
              <a:spcAft>
                <a:spcPts val="800"/>
              </a:spcAft>
              <a:buFont typeface="Arial" panose="020B0604020202020204" pitchFamily="34" charset="0"/>
              <a:buChar char="•"/>
            </a:pPr>
            <a:r>
              <a:rPr lang="en-GB" sz="20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External: Vendors, 3</a:t>
            </a:r>
            <a:r>
              <a:rPr lang="en-GB" sz="2000" baseline="300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rd</a:t>
            </a:r>
            <a:r>
              <a:rPr lang="en-GB" sz="20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 Party Contractors</a:t>
            </a:r>
          </a:p>
          <a:p>
            <a:pPr marL="800100" lvl="1" indent="-342900">
              <a:lnSpc>
                <a:spcPct val="120000"/>
              </a:lnSpc>
              <a:spcAft>
                <a:spcPts val="800"/>
              </a:spcAft>
              <a:buFont typeface="Arial" panose="020B0604020202020204" pitchFamily="34" charset="0"/>
              <a:buChar char="•"/>
            </a:pPr>
            <a:r>
              <a:rPr lang="en-GB" sz="20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Are metrics captured </a:t>
            </a:r>
            <a:r>
              <a:rPr lang="en-GB" sz="20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by other tools?</a:t>
            </a:r>
          </a:p>
          <a:p>
            <a:pPr marL="800100" lvl="1" indent="-342900">
              <a:lnSpc>
                <a:spcPct val="120000"/>
              </a:lnSpc>
              <a:spcAft>
                <a:spcPts val="800"/>
              </a:spcAft>
              <a:buFont typeface="Arial" panose="020B0604020202020204" pitchFamily="34" charset="0"/>
              <a:buChar char="•"/>
            </a:pPr>
            <a:endParaRPr lang="en-GB" sz="20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endParaRPr>
          </a:p>
          <a:p>
            <a:pPr>
              <a:lnSpc>
                <a:spcPct val="120000"/>
              </a:lnSpc>
              <a:spcAft>
                <a:spcPts val="800"/>
              </a:spcAft>
            </a:pPr>
            <a:r>
              <a:rPr lang="en-GB" sz="2000" b="1" dirty="0">
                <a:solidFill>
                  <a:schemeClr val="accent6">
                    <a:lumMod val="75000"/>
                  </a:schemeClr>
                </a:solidFill>
                <a:latin typeface="Century Gothic" panose="020B0502020202020204" pitchFamily="34" charset="0"/>
                <a:ea typeface="Calibri" panose="020F0502020204030204" pitchFamily="34" charset="0"/>
                <a:cs typeface="Times New Roman" panose="02020603050405020304" pitchFamily="18" charset="0"/>
              </a:rPr>
              <a:t>Ownership and data centralization</a:t>
            </a:r>
          </a:p>
          <a:p>
            <a:pPr marL="800100" lvl="1" indent="-342900">
              <a:lnSpc>
                <a:spcPct val="120000"/>
              </a:lnSpc>
              <a:spcAft>
                <a:spcPts val="800"/>
              </a:spcAft>
              <a:buFont typeface="Arial" panose="020B0604020202020204" pitchFamily="34" charset="0"/>
              <a:buChar char="•"/>
            </a:pPr>
            <a:r>
              <a:rPr lang="en-GB" sz="20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Do projects require more nuanced dynamo maps beyond general diagnostics?</a:t>
            </a:r>
          </a:p>
          <a:p>
            <a:pPr marL="800100" lvl="1" indent="-342900">
              <a:lnSpc>
                <a:spcPct val="120000"/>
              </a:lnSpc>
              <a:spcAft>
                <a:spcPts val="800"/>
              </a:spcAft>
              <a:buFont typeface="Arial" panose="020B0604020202020204" pitchFamily="34" charset="0"/>
              <a:buChar char="•"/>
            </a:pPr>
            <a:r>
              <a:rPr lang="en-GB" sz="20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Data to be centrally managed or done on demand?</a:t>
            </a:r>
          </a:p>
          <a:p>
            <a:pPr marL="800100" lvl="1" indent="-342900">
              <a:lnSpc>
                <a:spcPct val="120000"/>
              </a:lnSpc>
              <a:spcAft>
                <a:spcPts val="800"/>
              </a:spcAft>
              <a:buFont typeface="Arial" panose="020B0604020202020204" pitchFamily="34" charset="0"/>
              <a:buChar char="•"/>
            </a:pPr>
            <a:r>
              <a:rPr lang="en-GB" sz="20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Who maintains library of Dynamo scripts / routines?</a:t>
            </a:r>
          </a:p>
          <a:p>
            <a:pPr marL="800100" lvl="1" indent="-342900">
              <a:lnSpc>
                <a:spcPct val="120000"/>
              </a:lnSpc>
              <a:spcAft>
                <a:spcPts val="800"/>
              </a:spcAft>
              <a:buFont typeface="Arial" panose="020B0604020202020204" pitchFamily="34" charset="0"/>
              <a:buChar char="•"/>
            </a:pPr>
            <a:endParaRPr lang="en-GB" sz="20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endParaRPr>
          </a:p>
          <a:p>
            <a:pPr marR="0">
              <a:lnSpc>
                <a:spcPct val="120000"/>
              </a:lnSpc>
              <a:spcBef>
                <a:spcPts val="0"/>
              </a:spcBef>
              <a:spcAft>
                <a:spcPts val="800"/>
              </a:spcAft>
            </a:pPr>
            <a:r>
              <a:rPr lang="en-GB" sz="2000" b="1" dirty="0">
                <a:solidFill>
                  <a:schemeClr val="accent6">
                    <a:lumMod val="75000"/>
                  </a:schemeClr>
                </a:solidFill>
                <a:latin typeface="Century Gothic" panose="020B0502020202020204" pitchFamily="34" charset="0"/>
                <a:ea typeface="Calibri" panose="020F0502020204030204" pitchFamily="34" charset="0"/>
                <a:cs typeface="Times New Roman" panose="02020603050405020304" pitchFamily="18" charset="0"/>
              </a:rPr>
              <a:t>What are potential feature improvements?</a:t>
            </a:r>
          </a:p>
          <a:p>
            <a:pPr marL="800100" lvl="1" indent="-342900">
              <a:lnSpc>
                <a:spcPct val="120000"/>
              </a:lnSpc>
              <a:spcAft>
                <a:spcPts val="800"/>
              </a:spcAft>
              <a:buFont typeface="Arial" panose="020B0604020202020204" pitchFamily="34" charset="0"/>
              <a:buChar char="•"/>
            </a:pPr>
            <a:r>
              <a:rPr lang="en-GB" sz="20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Multiple models</a:t>
            </a:r>
          </a:p>
          <a:p>
            <a:pPr marL="800100" lvl="1" indent="-342900">
              <a:lnSpc>
                <a:spcPct val="120000"/>
              </a:lnSpc>
              <a:spcAft>
                <a:spcPts val="800"/>
              </a:spcAft>
              <a:buFont typeface="Arial" panose="020B0604020202020204" pitchFamily="34" charset="0"/>
              <a:buChar char="•"/>
            </a:pPr>
            <a:r>
              <a:rPr lang="en-GB" sz="20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Compare iterations / Trends over time </a:t>
            </a:r>
          </a:p>
        </p:txBody>
      </p:sp>
    </p:spTree>
    <p:extLst>
      <p:ext uri="{BB962C8B-B14F-4D97-AF65-F5344CB8AC3E}">
        <p14:creationId xmlns:p14="http://schemas.microsoft.com/office/powerpoint/2010/main" val="16527736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4">
            <a:extLst>
              <a:ext uri="{FF2B5EF4-FFF2-40B4-BE49-F238E27FC236}">
                <a16:creationId xmlns:a16="http://schemas.microsoft.com/office/drawing/2014/main" id="{BF8D7853-B657-A6AF-DEE0-ACC332908031}"/>
              </a:ext>
            </a:extLst>
          </p:cNvPr>
          <p:cNvPicPr>
            <a:picLocks noChangeAspect="1"/>
          </p:cNvPicPr>
          <p:nvPr/>
        </p:nvPicPr>
        <p:blipFill>
          <a:blip r:embed="rId3"/>
          <a:srcRect t="43732" b="37071"/>
          <a:stretch>
            <a:fillRect/>
          </a:stretch>
        </p:blipFill>
        <p:spPr>
          <a:xfrm>
            <a:off x="10449837" y="9258300"/>
            <a:ext cx="7833304" cy="1395854"/>
          </a:xfrm>
          <a:prstGeom prst="rect">
            <a:avLst/>
          </a:prstGeom>
        </p:spPr>
      </p:pic>
      <p:pic>
        <p:nvPicPr>
          <p:cNvPr id="21" name="Picture 3">
            <a:extLst>
              <a:ext uri="{FF2B5EF4-FFF2-40B4-BE49-F238E27FC236}">
                <a16:creationId xmlns:a16="http://schemas.microsoft.com/office/drawing/2014/main" id="{5E733EFE-05CE-6CF6-095E-7082EC49DEDB}"/>
              </a:ext>
            </a:extLst>
          </p:cNvPr>
          <p:cNvPicPr>
            <a:picLocks noChangeAspect="1"/>
          </p:cNvPicPr>
          <p:nvPr/>
        </p:nvPicPr>
        <p:blipFill>
          <a:blip r:embed="rId3"/>
          <a:srcRect t="43465" b="38192"/>
          <a:stretch>
            <a:fillRect/>
          </a:stretch>
        </p:blipFill>
        <p:spPr>
          <a:xfrm>
            <a:off x="0" y="9258300"/>
            <a:ext cx="7603120" cy="1394568"/>
          </a:xfrm>
          <a:prstGeom prst="rect">
            <a:avLst/>
          </a:prstGeom>
        </p:spPr>
      </p:pic>
      <p:pic>
        <p:nvPicPr>
          <p:cNvPr id="23" name="Picture 4">
            <a:extLst>
              <a:ext uri="{FF2B5EF4-FFF2-40B4-BE49-F238E27FC236}">
                <a16:creationId xmlns:a16="http://schemas.microsoft.com/office/drawing/2014/main" id="{FC895188-D324-5617-7439-AD4AC481818A}"/>
              </a:ext>
            </a:extLst>
          </p:cNvPr>
          <p:cNvPicPr>
            <a:picLocks noChangeAspect="1"/>
          </p:cNvPicPr>
          <p:nvPr/>
        </p:nvPicPr>
        <p:blipFill>
          <a:blip r:embed="rId3"/>
          <a:srcRect t="43732" b="37071"/>
          <a:stretch>
            <a:fillRect/>
          </a:stretch>
        </p:blipFill>
        <p:spPr>
          <a:xfrm>
            <a:off x="7603120" y="9258300"/>
            <a:ext cx="7833304" cy="1395854"/>
          </a:xfrm>
          <a:prstGeom prst="rect">
            <a:avLst/>
          </a:prstGeom>
        </p:spPr>
      </p:pic>
      <p:sp>
        <p:nvSpPr>
          <p:cNvPr id="25" name="TextBox 13">
            <a:extLst>
              <a:ext uri="{FF2B5EF4-FFF2-40B4-BE49-F238E27FC236}">
                <a16:creationId xmlns:a16="http://schemas.microsoft.com/office/drawing/2014/main" id="{AE1D41B9-1727-FB89-0BBC-F41C11E71BF5}"/>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7" name="TextBox 14">
            <a:extLst>
              <a:ext uri="{FF2B5EF4-FFF2-40B4-BE49-F238E27FC236}">
                <a16:creationId xmlns:a16="http://schemas.microsoft.com/office/drawing/2014/main" id="{5DA663E0-A164-75A2-6114-6698FC748412}"/>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3" name="TextBox 7">
            <a:extLst>
              <a:ext uri="{FF2B5EF4-FFF2-40B4-BE49-F238E27FC236}">
                <a16:creationId xmlns:a16="http://schemas.microsoft.com/office/drawing/2014/main" id="{712567B6-F99E-6BEE-296A-737DEBB42768}"/>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57" name="Title 6">
            <a:extLst>
              <a:ext uri="{FF2B5EF4-FFF2-40B4-BE49-F238E27FC236}">
                <a16:creationId xmlns:a16="http://schemas.microsoft.com/office/drawing/2014/main" id="{98ACB784-6490-D8DD-DAD4-A568D32B5E0D}"/>
              </a:ext>
            </a:extLst>
          </p:cNvPr>
          <p:cNvSpPr txBox="1">
            <a:spLocks/>
          </p:cNvSpPr>
          <p:nvPr/>
        </p:nvSpPr>
        <p:spPr>
          <a:xfrm>
            <a:off x="3345428" y="528097"/>
            <a:ext cx="11597144" cy="111983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600" b="1">
                <a:solidFill>
                  <a:schemeClr val="tx2"/>
                </a:solidFill>
                <a:latin typeface="Century Gothic" panose="020B0502020202020204" pitchFamily="34" charset="0"/>
              </a:rPr>
              <a:t>CONCLUSION &amp; WRAP-UP</a:t>
            </a:r>
          </a:p>
        </p:txBody>
      </p:sp>
      <p:grpSp>
        <p:nvGrpSpPr>
          <p:cNvPr id="2" name="Group 1">
            <a:extLst>
              <a:ext uri="{FF2B5EF4-FFF2-40B4-BE49-F238E27FC236}">
                <a16:creationId xmlns:a16="http://schemas.microsoft.com/office/drawing/2014/main" id="{7E2DF289-6A1C-93A3-6E3D-3474F318B0CE}"/>
              </a:ext>
            </a:extLst>
          </p:cNvPr>
          <p:cNvGrpSpPr/>
          <p:nvPr/>
        </p:nvGrpSpPr>
        <p:grpSpPr>
          <a:xfrm>
            <a:off x="1415617" y="6965690"/>
            <a:ext cx="15456767" cy="1534097"/>
            <a:chOff x="1415615" y="7197918"/>
            <a:chExt cx="15456767" cy="1534097"/>
          </a:xfrm>
        </p:grpSpPr>
        <p:sp>
          <p:nvSpPr>
            <p:cNvPr id="4" name="Rectangle: Rounded Corners 3">
              <a:extLst>
                <a:ext uri="{FF2B5EF4-FFF2-40B4-BE49-F238E27FC236}">
                  <a16:creationId xmlns:a16="http://schemas.microsoft.com/office/drawing/2014/main" id="{BEB78AE8-68C3-AA82-1FB0-E1CEBF8BE325}"/>
                </a:ext>
              </a:extLst>
            </p:cNvPr>
            <p:cNvSpPr/>
            <p:nvPr/>
          </p:nvSpPr>
          <p:spPr>
            <a:xfrm>
              <a:off x="1415615" y="7202584"/>
              <a:ext cx="6642996" cy="1529431"/>
            </a:xfrm>
            <a:prstGeom prst="round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p>
          </p:txBody>
        </p:sp>
        <p:grpSp>
          <p:nvGrpSpPr>
            <p:cNvPr id="12" name="Group 11">
              <a:extLst>
                <a:ext uri="{FF2B5EF4-FFF2-40B4-BE49-F238E27FC236}">
                  <a16:creationId xmlns:a16="http://schemas.microsoft.com/office/drawing/2014/main" id="{8B96ADDE-681E-4C70-D233-06B7B7B23F21}"/>
                </a:ext>
              </a:extLst>
            </p:cNvPr>
            <p:cNvGrpSpPr>
              <a:grpSpLocks noChangeAspect="1"/>
            </p:cNvGrpSpPr>
            <p:nvPr/>
          </p:nvGrpSpPr>
          <p:grpSpPr>
            <a:xfrm>
              <a:off x="5409668" y="7197918"/>
              <a:ext cx="2599633" cy="1463040"/>
              <a:chOff x="11788430" y="4307223"/>
              <a:chExt cx="1624770" cy="914400"/>
            </a:xfrm>
          </p:grpSpPr>
          <p:pic>
            <p:nvPicPr>
              <p:cNvPr id="30" name="Graphic 29" descr="Programmer male with solid fill">
                <a:extLst>
                  <a:ext uri="{FF2B5EF4-FFF2-40B4-BE49-F238E27FC236}">
                    <a16:creationId xmlns:a16="http://schemas.microsoft.com/office/drawing/2014/main" id="{0703695D-0A59-FA10-5444-E2091107772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498800" y="4307223"/>
                <a:ext cx="914400" cy="914400"/>
              </a:xfrm>
              <a:prstGeom prst="rect">
                <a:avLst/>
              </a:prstGeom>
            </p:spPr>
          </p:pic>
          <p:pic>
            <p:nvPicPr>
              <p:cNvPr id="31" name="Graphic 30" descr="Programmer female with solid fill">
                <a:extLst>
                  <a:ext uri="{FF2B5EF4-FFF2-40B4-BE49-F238E27FC236}">
                    <a16:creationId xmlns:a16="http://schemas.microsoft.com/office/drawing/2014/main" id="{9DAF1CEA-41B2-7968-88FD-1C4D976BCD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788430" y="4307223"/>
                <a:ext cx="914400" cy="914400"/>
              </a:xfrm>
              <a:prstGeom prst="rect">
                <a:avLst/>
              </a:prstGeom>
            </p:spPr>
          </p:pic>
        </p:grpSp>
        <p:sp>
          <p:nvSpPr>
            <p:cNvPr id="13" name="Arrow: Right 12">
              <a:extLst>
                <a:ext uri="{FF2B5EF4-FFF2-40B4-BE49-F238E27FC236}">
                  <a16:creationId xmlns:a16="http://schemas.microsoft.com/office/drawing/2014/main" id="{6BF2E6E5-D6FD-D9CC-6C8B-73180A9C6872}"/>
                </a:ext>
              </a:extLst>
            </p:cNvPr>
            <p:cNvSpPr/>
            <p:nvPr/>
          </p:nvSpPr>
          <p:spPr>
            <a:xfrm>
              <a:off x="4562323" y="7809951"/>
              <a:ext cx="739963" cy="238973"/>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4" name="Picture 13" descr="Icon&#10;&#10;Description automatically generated">
              <a:extLst>
                <a:ext uri="{FF2B5EF4-FFF2-40B4-BE49-F238E27FC236}">
                  <a16:creationId xmlns:a16="http://schemas.microsoft.com/office/drawing/2014/main" id="{8476C6A4-891F-2A6A-CA76-4CA0FCB98D9F}"/>
                </a:ext>
              </a:extLst>
            </p:cNvPr>
            <p:cNvPicPr>
              <a:picLocks noChangeAspect="1"/>
            </p:cNvPicPr>
            <p:nvPr/>
          </p:nvPicPr>
          <p:blipFill>
            <a:blip r:embed="rId8"/>
            <a:stretch>
              <a:fillRect/>
            </a:stretch>
          </p:blipFill>
          <p:spPr>
            <a:xfrm>
              <a:off x="1612763" y="7345535"/>
              <a:ext cx="1287439" cy="1238863"/>
            </a:xfrm>
            <a:prstGeom prst="rect">
              <a:avLst/>
            </a:prstGeom>
          </p:spPr>
        </p:pic>
        <p:sp>
          <p:nvSpPr>
            <p:cNvPr id="17" name="Rectangle: Rounded Corners 16">
              <a:extLst>
                <a:ext uri="{FF2B5EF4-FFF2-40B4-BE49-F238E27FC236}">
                  <a16:creationId xmlns:a16="http://schemas.microsoft.com/office/drawing/2014/main" id="{DE307508-0A8C-484A-322F-76BFA9244A2F}"/>
                </a:ext>
              </a:extLst>
            </p:cNvPr>
            <p:cNvSpPr/>
            <p:nvPr/>
          </p:nvSpPr>
          <p:spPr>
            <a:xfrm>
              <a:off x="8178252" y="7202584"/>
              <a:ext cx="4611579" cy="1529431"/>
            </a:xfrm>
            <a:prstGeom prst="roundRect">
              <a:avLst/>
            </a:prstGeom>
            <a:solidFill>
              <a:schemeClr val="accent6">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600" b="1" dirty="0"/>
                <a:t>STEP 5: (Optional for Power BI Pro users)</a:t>
              </a:r>
            </a:p>
            <a:p>
              <a:r>
                <a:rPr lang="en-US" sz="1600" dirty="0"/>
                <a:t>Publish report to a workspace</a:t>
              </a:r>
            </a:p>
          </p:txBody>
        </p:sp>
        <p:sp>
          <p:nvSpPr>
            <p:cNvPr id="20" name="Rectangle 19">
              <a:extLst>
                <a:ext uri="{FF2B5EF4-FFF2-40B4-BE49-F238E27FC236}">
                  <a16:creationId xmlns:a16="http://schemas.microsoft.com/office/drawing/2014/main" id="{FB7F8612-17B5-3CD6-0EA5-2D8222877276}"/>
                </a:ext>
              </a:extLst>
            </p:cNvPr>
            <p:cNvSpPr/>
            <p:nvPr/>
          </p:nvSpPr>
          <p:spPr>
            <a:xfrm>
              <a:off x="12522641" y="7197918"/>
              <a:ext cx="4349741" cy="1534097"/>
            </a:xfrm>
            <a:prstGeom prst="rect">
              <a:avLst/>
            </a:prstGeom>
            <a:solidFill>
              <a:schemeClr val="accent6"/>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Publish a report to make report available </a:t>
              </a:r>
              <a:br>
                <a:rPr lang="en-US"/>
              </a:br>
              <a:r>
                <a:rPr lang="en-US"/>
                <a:t>to others via web browser</a:t>
              </a:r>
            </a:p>
          </p:txBody>
        </p:sp>
        <p:sp>
          <p:nvSpPr>
            <p:cNvPr id="29" name="TextBox 28">
              <a:extLst>
                <a:ext uri="{FF2B5EF4-FFF2-40B4-BE49-F238E27FC236}">
                  <a16:creationId xmlns:a16="http://schemas.microsoft.com/office/drawing/2014/main" id="{E8B4C5B7-4CC9-8051-2AD1-6C2D74657250}"/>
                </a:ext>
              </a:extLst>
            </p:cNvPr>
            <p:cNvSpPr txBox="1"/>
            <p:nvPr/>
          </p:nvSpPr>
          <p:spPr>
            <a:xfrm>
              <a:off x="3043360" y="7667297"/>
              <a:ext cx="1287439" cy="660057"/>
            </a:xfrm>
            <a:prstGeom prst="rect">
              <a:avLst/>
            </a:prstGeom>
            <a:solidFill>
              <a:schemeClr val="bg2">
                <a:lumMod val="10000"/>
              </a:schemeClr>
            </a:solidFill>
            <a:ln>
              <a:noFill/>
            </a:ln>
          </p:spPr>
          <p:style>
            <a:lnRef idx="2">
              <a:schemeClr val="accent6"/>
            </a:lnRef>
            <a:fillRef idx="1">
              <a:schemeClr val="lt1"/>
            </a:fillRef>
            <a:effectRef idx="0">
              <a:schemeClr val="accent6"/>
            </a:effectRef>
            <a:fontRef idx="minor">
              <a:schemeClr val="dk1"/>
            </a:fontRef>
          </p:style>
          <p:txBody>
            <a:bodyPr wrap="none" lIns="0" tIns="0" rIns="0" bIns="0" rtlCol="0" anchor="ctr">
              <a:noAutofit/>
            </a:bodyPr>
            <a:lstStyle/>
            <a:p>
              <a:pPr algn="ctr"/>
              <a:r>
                <a:rPr lang="en-US" sz="1050" b="1" dirty="0">
                  <a:solidFill>
                    <a:schemeClr val="bg1"/>
                  </a:solidFill>
                </a:rPr>
                <a:t>PUBLISH REPORT</a:t>
              </a:r>
            </a:p>
            <a:p>
              <a:pPr algn="ctr"/>
              <a:r>
                <a:rPr lang="en-US" sz="1050" b="1" dirty="0">
                  <a:solidFill>
                    <a:schemeClr val="bg1"/>
                  </a:solidFill>
                </a:rPr>
                <a:t>VIA</a:t>
              </a:r>
            </a:p>
            <a:p>
              <a:pPr algn="ctr"/>
              <a:r>
                <a:rPr lang="en-US" sz="1050" b="1" dirty="0">
                  <a:solidFill>
                    <a:schemeClr val="bg1"/>
                  </a:solidFill>
                </a:rPr>
                <a:t>POWER BI PRO</a:t>
              </a:r>
            </a:p>
          </p:txBody>
        </p:sp>
      </p:grpSp>
      <p:grpSp>
        <p:nvGrpSpPr>
          <p:cNvPr id="33" name="Group 32">
            <a:extLst>
              <a:ext uri="{FF2B5EF4-FFF2-40B4-BE49-F238E27FC236}">
                <a16:creationId xmlns:a16="http://schemas.microsoft.com/office/drawing/2014/main" id="{AA29AE48-C5AD-B637-C01C-1047CEB20263}"/>
              </a:ext>
            </a:extLst>
          </p:cNvPr>
          <p:cNvGrpSpPr/>
          <p:nvPr/>
        </p:nvGrpSpPr>
        <p:grpSpPr>
          <a:xfrm>
            <a:off x="1415617" y="1757128"/>
            <a:ext cx="15456765" cy="1534098"/>
            <a:chOff x="1415615" y="2011069"/>
            <a:chExt cx="15456765" cy="1534098"/>
          </a:xfrm>
        </p:grpSpPr>
        <p:sp>
          <p:nvSpPr>
            <p:cNvPr id="34" name="Rectangle: Rounded Corners 33">
              <a:extLst>
                <a:ext uri="{FF2B5EF4-FFF2-40B4-BE49-F238E27FC236}">
                  <a16:creationId xmlns:a16="http://schemas.microsoft.com/office/drawing/2014/main" id="{8C79A3A7-FADD-11C7-5839-00CF2791A794}"/>
                </a:ext>
              </a:extLst>
            </p:cNvPr>
            <p:cNvSpPr/>
            <p:nvPr/>
          </p:nvSpPr>
          <p:spPr>
            <a:xfrm>
              <a:off x="8178252" y="2015736"/>
              <a:ext cx="4611579" cy="1529431"/>
            </a:xfrm>
            <a:prstGeom prst="roundRect">
              <a:avLst/>
            </a:prstGeom>
            <a:solidFill>
              <a:schemeClr val="accent6">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600" b="1" dirty="0"/>
                <a:t>STEP 0</a:t>
              </a:r>
            </a:p>
            <a:p>
              <a:r>
                <a:rPr lang="en-US" sz="1600" dirty="0"/>
                <a:t>Download and deploy and set up folder structure</a:t>
              </a:r>
            </a:p>
            <a:p>
              <a:r>
                <a:rPr lang="en-US" sz="1600" dirty="0"/>
                <a:t>Copy sample model</a:t>
              </a:r>
            </a:p>
          </p:txBody>
        </p:sp>
        <p:sp>
          <p:nvSpPr>
            <p:cNvPr id="35" name="Rectangle 34">
              <a:extLst>
                <a:ext uri="{FF2B5EF4-FFF2-40B4-BE49-F238E27FC236}">
                  <a16:creationId xmlns:a16="http://schemas.microsoft.com/office/drawing/2014/main" id="{E53865ED-E3F2-6972-3ECE-4B25010D3558}"/>
                </a:ext>
              </a:extLst>
            </p:cNvPr>
            <p:cNvSpPr/>
            <p:nvPr/>
          </p:nvSpPr>
          <p:spPr>
            <a:xfrm>
              <a:off x="12522639" y="2011069"/>
              <a:ext cx="4349741" cy="1530965"/>
            </a:xfrm>
            <a:prstGeom prst="rect">
              <a:avLst/>
            </a:prstGeom>
            <a:solidFill>
              <a:schemeClr val="accent6"/>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Set up manually or copy our template</a:t>
              </a:r>
            </a:p>
          </p:txBody>
        </p:sp>
        <p:sp>
          <p:nvSpPr>
            <p:cNvPr id="36" name="Rectangle: Rounded Corners 35">
              <a:extLst>
                <a:ext uri="{FF2B5EF4-FFF2-40B4-BE49-F238E27FC236}">
                  <a16:creationId xmlns:a16="http://schemas.microsoft.com/office/drawing/2014/main" id="{E6863E3B-BCCC-C417-2A63-FA46161C9CF3}"/>
                </a:ext>
              </a:extLst>
            </p:cNvPr>
            <p:cNvSpPr/>
            <p:nvPr/>
          </p:nvSpPr>
          <p:spPr>
            <a:xfrm>
              <a:off x="1415615" y="2015737"/>
              <a:ext cx="6642996" cy="1526297"/>
            </a:xfrm>
            <a:prstGeom prst="round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p>
          </p:txBody>
        </p:sp>
        <p:pic>
          <p:nvPicPr>
            <p:cNvPr id="37" name="Graphic 36" descr="Download with solid fill">
              <a:extLst>
                <a:ext uri="{FF2B5EF4-FFF2-40B4-BE49-F238E27FC236}">
                  <a16:creationId xmlns:a16="http://schemas.microsoft.com/office/drawing/2014/main" id="{A52B6F5C-BAA5-0A7F-7A1A-8E2E69385D2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207459" y="2224570"/>
              <a:ext cx="1094827" cy="1097280"/>
            </a:xfrm>
            <a:prstGeom prst="rect">
              <a:avLst/>
            </a:prstGeom>
          </p:spPr>
        </p:pic>
        <p:pic>
          <p:nvPicPr>
            <p:cNvPr id="38" name="Graphic 37" descr="Open folder with solid fill">
              <a:extLst>
                <a:ext uri="{FF2B5EF4-FFF2-40B4-BE49-F238E27FC236}">
                  <a16:creationId xmlns:a16="http://schemas.microsoft.com/office/drawing/2014/main" id="{6658CE54-483C-D540-ACB5-DE6EBC016D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84486" y="2054342"/>
              <a:ext cx="1463040" cy="1466318"/>
            </a:xfrm>
            <a:prstGeom prst="rect">
              <a:avLst/>
            </a:prstGeom>
          </p:spPr>
        </p:pic>
        <p:pic>
          <p:nvPicPr>
            <p:cNvPr id="39" name="Graphic 38" descr="Cauldron with solid fill">
              <a:extLst>
                <a:ext uri="{FF2B5EF4-FFF2-40B4-BE49-F238E27FC236}">
                  <a16:creationId xmlns:a16="http://schemas.microsoft.com/office/drawing/2014/main" id="{58F6C4DB-786B-BAC6-6E9C-D38E7A6DEB5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065268" y="2153487"/>
              <a:ext cx="1280160" cy="1280160"/>
            </a:xfrm>
            <a:prstGeom prst="rect">
              <a:avLst/>
            </a:prstGeom>
          </p:spPr>
        </p:pic>
      </p:grpSp>
      <p:grpSp>
        <p:nvGrpSpPr>
          <p:cNvPr id="40" name="Group 39">
            <a:extLst>
              <a:ext uri="{FF2B5EF4-FFF2-40B4-BE49-F238E27FC236}">
                <a16:creationId xmlns:a16="http://schemas.microsoft.com/office/drawing/2014/main" id="{8121565A-9D0F-FB17-2A56-45351E955EE9}"/>
              </a:ext>
            </a:extLst>
          </p:cNvPr>
          <p:cNvGrpSpPr/>
          <p:nvPr/>
        </p:nvGrpSpPr>
        <p:grpSpPr>
          <a:xfrm>
            <a:off x="1415617" y="5223864"/>
            <a:ext cx="15456765" cy="1542555"/>
            <a:chOff x="1415615" y="5388231"/>
            <a:chExt cx="15456765" cy="1542555"/>
          </a:xfrm>
        </p:grpSpPr>
        <p:sp>
          <p:nvSpPr>
            <p:cNvPr id="41" name="Rectangle: Rounded Corners 40">
              <a:extLst>
                <a:ext uri="{FF2B5EF4-FFF2-40B4-BE49-F238E27FC236}">
                  <a16:creationId xmlns:a16="http://schemas.microsoft.com/office/drawing/2014/main" id="{539F065F-D61F-F58B-B928-D777D00228ED}"/>
                </a:ext>
              </a:extLst>
            </p:cNvPr>
            <p:cNvSpPr/>
            <p:nvPr/>
          </p:nvSpPr>
          <p:spPr>
            <a:xfrm>
              <a:off x="1415615" y="5388231"/>
              <a:ext cx="6642996" cy="1542555"/>
            </a:xfrm>
            <a:prstGeom prst="round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p>
          </p:txBody>
        </p:sp>
        <p:sp>
          <p:nvSpPr>
            <p:cNvPr id="42" name="Rectangle: Rounded Corners 41">
              <a:extLst>
                <a:ext uri="{FF2B5EF4-FFF2-40B4-BE49-F238E27FC236}">
                  <a16:creationId xmlns:a16="http://schemas.microsoft.com/office/drawing/2014/main" id="{7DAE0A76-B89A-CCE6-D9EC-8E8F16F020EB}"/>
                </a:ext>
              </a:extLst>
            </p:cNvPr>
            <p:cNvSpPr/>
            <p:nvPr/>
          </p:nvSpPr>
          <p:spPr>
            <a:xfrm>
              <a:off x="8178250" y="5398979"/>
              <a:ext cx="4611579" cy="1529431"/>
            </a:xfrm>
            <a:prstGeom prst="roundRect">
              <a:avLst/>
            </a:prstGeom>
            <a:solidFill>
              <a:schemeClr val="accent6">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600" b="1" dirty="0"/>
                <a:t>STEP 3-4:</a:t>
              </a:r>
            </a:p>
            <a:p>
              <a:r>
                <a:rPr lang="en-US" sz="1600" dirty="0"/>
                <a:t>Update Power BI Template</a:t>
              </a:r>
            </a:p>
            <a:p>
              <a:r>
                <a:rPr lang="en-US" sz="1600" dirty="0"/>
                <a:t>Read JSON files / refresh data</a:t>
              </a:r>
            </a:p>
          </p:txBody>
        </p:sp>
        <p:sp>
          <p:nvSpPr>
            <p:cNvPr id="43" name="Rectangle 42">
              <a:extLst>
                <a:ext uri="{FF2B5EF4-FFF2-40B4-BE49-F238E27FC236}">
                  <a16:creationId xmlns:a16="http://schemas.microsoft.com/office/drawing/2014/main" id="{5225AB48-BAD5-4AAE-016B-11D3D83BF775}"/>
                </a:ext>
              </a:extLst>
            </p:cNvPr>
            <p:cNvSpPr/>
            <p:nvPr/>
          </p:nvSpPr>
          <p:spPr>
            <a:xfrm>
              <a:off x="12522639" y="5398979"/>
              <a:ext cx="4349741" cy="1529431"/>
            </a:xfrm>
            <a:prstGeom prst="rect">
              <a:avLst/>
            </a:prstGeom>
            <a:solidFill>
              <a:schemeClr val="accent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Configure Power BI to receive data from 18 JSON file; customize report as needed</a:t>
              </a:r>
            </a:p>
          </p:txBody>
        </p:sp>
        <p:sp>
          <p:nvSpPr>
            <p:cNvPr id="45" name="TextBox 44">
              <a:extLst>
                <a:ext uri="{FF2B5EF4-FFF2-40B4-BE49-F238E27FC236}">
                  <a16:creationId xmlns:a16="http://schemas.microsoft.com/office/drawing/2014/main" id="{0915CE51-80D4-241C-6024-2046B938253B}"/>
                </a:ext>
              </a:extLst>
            </p:cNvPr>
            <p:cNvSpPr txBox="1"/>
            <p:nvPr/>
          </p:nvSpPr>
          <p:spPr>
            <a:xfrm>
              <a:off x="6272287" y="5747629"/>
              <a:ext cx="1287439" cy="812457"/>
            </a:xfrm>
            <a:prstGeom prst="rect">
              <a:avLst/>
            </a:prstGeom>
            <a:solidFill>
              <a:schemeClr val="bg2">
                <a:lumMod val="10000"/>
              </a:schemeClr>
            </a:solidFill>
            <a:ln>
              <a:noFill/>
            </a:ln>
          </p:spPr>
          <p:style>
            <a:lnRef idx="2">
              <a:schemeClr val="accent6"/>
            </a:lnRef>
            <a:fillRef idx="1">
              <a:schemeClr val="lt1"/>
            </a:fillRef>
            <a:effectRef idx="0">
              <a:schemeClr val="accent6"/>
            </a:effectRef>
            <a:fontRef idx="minor">
              <a:schemeClr val="dk1"/>
            </a:fontRef>
          </p:style>
          <p:txBody>
            <a:bodyPr wrap="none" lIns="0" tIns="0" rIns="0" bIns="0" rtlCol="0" anchor="ctr">
              <a:noAutofit/>
            </a:bodyPr>
            <a:lstStyle/>
            <a:p>
              <a:pPr algn="ctr"/>
              <a:r>
                <a:rPr lang="en-US" sz="1050" b="1">
                  <a:solidFill>
                    <a:schemeClr val="bg1"/>
                  </a:solidFill>
                </a:rPr>
                <a:t>POWER QUERY </a:t>
              </a:r>
              <a:br>
                <a:rPr lang="en-US" sz="1050" b="1">
                  <a:solidFill>
                    <a:schemeClr val="bg1"/>
                  </a:solidFill>
                </a:rPr>
              </a:br>
              <a:r>
                <a:rPr lang="en-US" sz="1050" b="1">
                  <a:solidFill>
                    <a:schemeClr val="bg1"/>
                  </a:solidFill>
                </a:rPr>
                <a:t>EDITOR</a:t>
              </a:r>
            </a:p>
            <a:p>
              <a:pPr algn="ctr"/>
              <a:r>
                <a:rPr lang="en-US" sz="1050" b="1">
                  <a:solidFill>
                    <a:schemeClr val="bg1"/>
                  </a:solidFill>
                </a:rPr>
                <a:t>+</a:t>
              </a:r>
            </a:p>
            <a:p>
              <a:pPr algn="ctr"/>
              <a:r>
                <a:rPr lang="en-US" sz="1050" b="1">
                  <a:solidFill>
                    <a:schemeClr val="bg1"/>
                  </a:solidFill>
                </a:rPr>
                <a:t> REPORT EDITOR</a:t>
              </a:r>
            </a:p>
          </p:txBody>
        </p:sp>
        <p:pic>
          <p:nvPicPr>
            <p:cNvPr id="48" name="Picture 2" descr="Json-file Icons - SVG and PNG Json-file Icons | Noun Project">
              <a:extLst>
                <a:ext uri="{FF2B5EF4-FFF2-40B4-BE49-F238E27FC236}">
                  <a16:creationId xmlns:a16="http://schemas.microsoft.com/office/drawing/2014/main" id="{C7361677-5513-6C64-EC5F-ECFB26CB1D3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37746" y="5439257"/>
              <a:ext cx="1496986" cy="144050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Icon&#10;&#10;Description automatically generated">
              <a:extLst>
                <a:ext uri="{FF2B5EF4-FFF2-40B4-BE49-F238E27FC236}">
                  <a16:creationId xmlns:a16="http://schemas.microsoft.com/office/drawing/2014/main" id="{0FF80DE2-D8F7-98C7-430D-C928D38E6BFF}"/>
                </a:ext>
              </a:extLst>
            </p:cNvPr>
            <p:cNvPicPr>
              <a:picLocks noChangeAspect="1"/>
            </p:cNvPicPr>
            <p:nvPr/>
          </p:nvPicPr>
          <p:blipFill>
            <a:blip r:embed="rId8"/>
            <a:stretch>
              <a:fillRect/>
            </a:stretch>
          </p:blipFill>
          <p:spPr>
            <a:xfrm>
              <a:off x="4808918" y="5527657"/>
              <a:ext cx="1287439" cy="1238862"/>
            </a:xfrm>
            <a:prstGeom prst="rect">
              <a:avLst/>
            </a:prstGeom>
          </p:spPr>
        </p:pic>
        <p:sp>
          <p:nvSpPr>
            <p:cNvPr id="58" name="Arrow: Right 57">
              <a:extLst>
                <a:ext uri="{FF2B5EF4-FFF2-40B4-BE49-F238E27FC236}">
                  <a16:creationId xmlns:a16="http://schemas.microsoft.com/office/drawing/2014/main" id="{E79E55CF-DA89-6A2D-2DF6-0F9B077BF730}"/>
                </a:ext>
              </a:extLst>
            </p:cNvPr>
            <p:cNvSpPr/>
            <p:nvPr/>
          </p:nvSpPr>
          <p:spPr>
            <a:xfrm>
              <a:off x="3687080" y="6353594"/>
              <a:ext cx="739963" cy="238973"/>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72E91AD7-0317-7089-26A0-352ED554939F}"/>
              </a:ext>
            </a:extLst>
          </p:cNvPr>
          <p:cNvGrpSpPr/>
          <p:nvPr/>
        </p:nvGrpSpPr>
        <p:grpSpPr>
          <a:xfrm>
            <a:off x="1415617" y="3490496"/>
            <a:ext cx="15456765" cy="2264339"/>
            <a:chOff x="1415615" y="3686629"/>
            <a:chExt cx="15456765" cy="2264339"/>
          </a:xfrm>
        </p:grpSpPr>
        <p:sp>
          <p:nvSpPr>
            <p:cNvPr id="65" name="Rectangle: Rounded Corners 64">
              <a:extLst>
                <a:ext uri="{FF2B5EF4-FFF2-40B4-BE49-F238E27FC236}">
                  <a16:creationId xmlns:a16="http://schemas.microsoft.com/office/drawing/2014/main" id="{84359BE7-055B-C8E5-7597-05DF60D7A0E7}"/>
                </a:ext>
              </a:extLst>
            </p:cNvPr>
            <p:cNvSpPr/>
            <p:nvPr/>
          </p:nvSpPr>
          <p:spPr>
            <a:xfrm>
              <a:off x="1415615" y="3691297"/>
              <a:ext cx="6642996" cy="1526297"/>
            </a:xfrm>
            <a:prstGeom prst="round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p>
          </p:txBody>
        </p:sp>
        <p:pic>
          <p:nvPicPr>
            <p:cNvPr id="66" name="Picture 65" descr="Icon&#10;&#10;Description automatically generated">
              <a:extLst>
                <a:ext uri="{FF2B5EF4-FFF2-40B4-BE49-F238E27FC236}">
                  <a16:creationId xmlns:a16="http://schemas.microsoft.com/office/drawing/2014/main" id="{DECD526C-865A-E079-61E7-9998753C2ECB}"/>
                </a:ext>
              </a:extLst>
            </p:cNvPr>
            <p:cNvPicPr>
              <a:picLocks noChangeAspect="1"/>
            </p:cNvPicPr>
            <p:nvPr/>
          </p:nvPicPr>
          <p:blipFill>
            <a:blip r:embed="rId16"/>
            <a:stretch>
              <a:fillRect/>
            </a:stretch>
          </p:blipFill>
          <p:spPr>
            <a:xfrm>
              <a:off x="1612763" y="3788769"/>
              <a:ext cx="1431173" cy="1377173"/>
            </a:xfrm>
            <a:prstGeom prst="rect">
              <a:avLst/>
            </a:prstGeom>
          </p:spPr>
        </p:pic>
        <p:pic>
          <p:nvPicPr>
            <p:cNvPr id="67" name="Picture 66" descr="Icon&#10;&#10;Description automatically generated">
              <a:extLst>
                <a:ext uri="{FF2B5EF4-FFF2-40B4-BE49-F238E27FC236}">
                  <a16:creationId xmlns:a16="http://schemas.microsoft.com/office/drawing/2014/main" id="{0264A212-623F-F295-C5DD-06D98C13E2C3}"/>
                </a:ext>
              </a:extLst>
            </p:cNvPr>
            <p:cNvPicPr>
              <a:picLocks noChangeAspect="1"/>
            </p:cNvPicPr>
            <p:nvPr/>
          </p:nvPicPr>
          <p:blipFill>
            <a:blip r:embed="rId17"/>
            <a:stretch>
              <a:fillRect/>
            </a:stretch>
          </p:blipFill>
          <p:spPr>
            <a:xfrm>
              <a:off x="4048630" y="3819951"/>
              <a:ext cx="1302180" cy="1253048"/>
            </a:xfrm>
            <a:prstGeom prst="rect">
              <a:avLst/>
            </a:prstGeom>
          </p:spPr>
        </p:pic>
        <p:pic>
          <p:nvPicPr>
            <p:cNvPr id="73" name="Picture 2" descr="Json-file Icons - SVG and PNG Json-file Icons | Noun Project">
              <a:extLst>
                <a:ext uri="{FF2B5EF4-FFF2-40B4-BE49-F238E27FC236}">
                  <a16:creationId xmlns:a16="http://schemas.microsoft.com/office/drawing/2014/main" id="{80C775DF-735A-80A5-2487-AD1D815D55D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221560" y="3735843"/>
              <a:ext cx="1496986" cy="1440504"/>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a:extLst>
                <a:ext uri="{FF2B5EF4-FFF2-40B4-BE49-F238E27FC236}">
                  <a16:creationId xmlns:a16="http://schemas.microsoft.com/office/drawing/2014/main" id="{5863454C-7E3C-4D4F-4261-937FE48E590A}"/>
                </a:ext>
              </a:extLst>
            </p:cNvPr>
            <p:cNvSpPr txBox="1"/>
            <p:nvPr/>
          </p:nvSpPr>
          <p:spPr>
            <a:xfrm>
              <a:off x="7417654" y="3767097"/>
              <a:ext cx="462195" cy="431479"/>
            </a:xfrm>
            <a:prstGeom prst="rect">
              <a:avLst/>
            </a:prstGeom>
            <a:noFill/>
          </p:spPr>
          <p:txBody>
            <a:bodyPr wrap="none" lIns="0" tIns="0" rIns="0" bIns="0" rtlCol="0">
              <a:noAutofit/>
            </a:bodyPr>
            <a:lstStyle/>
            <a:p>
              <a:pPr algn="l"/>
              <a:r>
                <a:rPr lang="en-US" b="1" dirty="0">
                  <a:solidFill>
                    <a:schemeClr val="accent2"/>
                  </a:solidFill>
                </a:rPr>
                <a:t>x18</a:t>
              </a:r>
            </a:p>
          </p:txBody>
        </p:sp>
        <p:sp>
          <p:nvSpPr>
            <p:cNvPr id="75" name="Arrow: Right 74">
              <a:extLst>
                <a:ext uri="{FF2B5EF4-FFF2-40B4-BE49-F238E27FC236}">
                  <a16:creationId xmlns:a16="http://schemas.microsoft.com/office/drawing/2014/main" id="{A34217CA-6524-72C7-C92F-518C43979BA3}"/>
                </a:ext>
              </a:extLst>
            </p:cNvPr>
            <p:cNvSpPr/>
            <p:nvPr/>
          </p:nvSpPr>
          <p:spPr>
            <a:xfrm>
              <a:off x="5500700" y="4314595"/>
              <a:ext cx="739963" cy="23897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6" name="Plus Sign 75">
              <a:extLst>
                <a:ext uri="{FF2B5EF4-FFF2-40B4-BE49-F238E27FC236}">
                  <a16:creationId xmlns:a16="http://schemas.microsoft.com/office/drawing/2014/main" id="{74DEAC3A-8701-4C9C-830C-EC554886B463}"/>
                </a:ext>
              </a:extLst>
            </p:cNvPr>
            <p:cNvSpPr/>
            <p:nvPr/>
          </p:nvSpPr>
          <p:spPr>
            <a:xfrm>
              <a:off x="3129385" y="4122959"/>
              <a:ext cx="672401" cy="647031"/>
            </a:xfrm>
            <a:prstGeom prst="mathPlus">
              <a:avLst>
                <a:gd name="adj1" fmla="val 1531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7" name="Rectangle: Rounded Corners 76">
              <a:extLst>
                <a:ext uri="{FF2B5EF4-FFF2-40B4-BE49-F238E27FC236}">
                  <a16:creationId xmlns:a16="http://schemas.microsoft.com/office/drawing/2014/main" id="{85DCE028-F756-BB87-F02A-6D4F5A228284}"/>
                </a:ext>
              </a:extLst>
            </p:cNvPr>
            <p:cNvSpPr/>
            <p:nvPr/>
          </p:nvSpPr>
          <p:spPr>
            <a:xfrm>
              <a:off x="8178252" y="3691296"/>
              <a:ext cx="4611579" cy="1529431"/>
            </a:xfrm>
            <a:prstGeom prst="roundRect">
              <a:avLst/>
            </a:prstGeom>
            <a:solidFill>
              <a:schemeClr val="accent6">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600" b="1"/>
                <a:t>STEP 1-2</a:t>
              </a:r>
            </a:p>
            <a:p>
              <a:r>
                <a:rPr lang="en-US" sz="1600"/>
                <a:t>Update Dynamo Scripts, run on a model</a:t>
              </a:r>
            </a:p>
            <a:p>
              <a:r>
                <a:rPr lang="en-US" sz="1600"/>
                <a:t>Generate output data (JSON files)</a:t>
              </a:r>
            </a:p>
          </p:txBody>
        </p:sp>
        <p:sp>
          <p:nvSpPr>
            <p:cNvPr id="78" name="Rectangle 77">
              <a:extLst>
                <a:ext uri="{FF2B5EF4-FFF2-40B4-BE49-F238E27FC236}">
                  <a16:creationId xmlns:a16="http://schemas.microsoft.com/office/drawing/2014/main" id="{99838D40-7F94-CD78-8410-43C54AD5CF5A}"/>
                </a:ext>
              </a:extLst>
            </p:cNvPr>
            <p:cNvSpPr/>
            <p:nvPr/>
          </p:nvSpPr>
          <p:spPr>
            <a:xfrm>
              <a:off x="12522639" y="3686629"/>
              <a:ext cx="4349741" cy="1530965"/>
            </a:xfrm>
            <a:prstGeom prst="rect">
              <a:avLst/>
            </a:prstGeom>
            <a:solidFill>
              <a:schemeClr val="accent6"/>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Configure output files and manually trigger all 5 Dynamo scripts on a mode</a:t>
              </a:r>
            </a:p>
          </p:txBody>
        </p:sp>
        <p:sp>
          <p:nvSpPr>
            <p:cNvPr id="79" name="TextBox 78">
              <a:extLst>
                <a:ext uri="{FF2B5EF4-FFF2-40B4-BE49-F238E27FC236}">
                  <a16:creationId xmlns:a16="http://schemas.microsoft.com/office/drawing/2014/main" id="{36D243A2-20A0-BA9C-2AD0-A8D1716F6355}"/>
                </a:ext>
              </a:extLst>
            </p:cNvPr>
            <p:cNvSpPr txBox="1"/>
            <p:nvPr/>
          </p:nvSpPr>
          <p:spPr>
            <a:xfrm>
              <a:off x="3185626" y="5519489"/>
              <a:ext cx="462195" cy="431479"/>
            </a:xfrm>
            <a:prstGeom prst="rect">
              <a:avLst/>
            </a:prstGeom>
            <a:noFill/>
          </p:spPr>
          <p:txBody>
            <a:bodyPr wrap="none" lIns="0" tIns="0" rIns="0" bIns="0" rtlCol="0">
              <a:noAutofit/>
            </a:bodyPr>
            <a:lstStyle/>
            <a:p>
              <a:pPr algn="l"/>
              <a:r>
                <a:rPr lang="en-US" b="1" dirty="0">
                  <a:solidFill>
                    <a:schemeClr val="accent2"/>
                  </a:solidFill>
                </a:rPr>
                <a:t>x18</a:t>
              </a:r>
            </a:p>
          </p:txBody>
        </p:sp>
      </p:grpSp>
    </p:spTree>
    <p:extLst>
      <p:ext uri="{BB962C8B-B14F-4D97-AF65-F5344CB8AC3E}">
        <p14:creationId xmlns:p14="http://schemas.microsoft.com/office/powerpoint/2010/main" val="2924759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4">
            <a:extLst>
              <a:ext uri="{FF2B5EF4-FFF2-40B4-BE49-F238E27FC236}">
                <a16:creationId xmlns:a16="http://schemas.microsoft.com/office/drawing/2014/main" id="{BF8D7853-B657-A6AF-DEE0-ACC332908031}"/>
              </a:ext>
            </a:extLst>
          </p:cNvPr>
          <p:cNvPicPr>
            <a:picLocks noChangeAspect="1"/>
          </p:cNvPicPr>
          <p:nvPr/>
        </p:nvPicPr>
        <p:blipFill>
          <a:blip r:embed="rId2"/>
          <a:srcRect t="43732" b="37071"/>
          <a:stretch>
            <a:fillRect/>
          </a:stretch>
        </p:blipFill>
        <p:spPr>
          <a:xfrm>
            <a:off x="10449837" y="9258300"/>
            <a:ext cx="7833304" cy="1395854"/>
          </a:xfrm>
          <a:prstGeom prst="rect">
            <a:avLst/>
          </a:prstGeom>
        </p:spPr>
      </p:pic>
      <p:pic>
        <p:nvPicPr>
          <p:cNvPr id="21" name="Picture 3">
            <a:extLst>
              <a:ext uri="{FF2B5EF4-FFF2-40B4-BE49-F238E27FC236}">
                <a16:creationId xmlns:a16="http://schemas.microsoft.com/office/drawing/2014/main" id="{5E733EFE-05CE-6CF6-095E-7082EC49DEDB}"/>
              </a:ext>
            </a:extLst>
          </p:cNvPr>
          <p:cNvPicPr>
            <a:picLocks noChangeAspect="1"/>
          </p:cNvPicPr>
          <p:nvPr/>
        </p:nvPicPr>
        <p:blipFill>
          <a:blip r:embed="rId2"/>
          <a:srcRect t="43465" b="38192"/>
          <a:stretch>
            <a:fillRect/>
          </a:stretch>
        </p:blipFill>
        <p:spPr>
          <a:xfrm>
            <a:off x="0" y="9258300"/>
            <a:ext cx="7603120" cy="1394568"/>
          </a:xfrm>
          <a:prstGeom prst="rect">
            <a:avLst/>
          </a:prstGeom>
        </p:spPr>
      </p:pic>
      <p:pic>
        <p:nvPicPr>
          <p:cNvPr id="23" name="Picture 4">
            <a:extLst>
              <a:ext uri="{FF2B5EF4-FFF2-40B4-BE49-F238E27FC236}">
                <a16:creationId xmlns:a16="http://schemas.microsoft.com/office/drawing/2014/main" id="{FC895188-D324-5617-7439-AD4AC481818A}"/>
              </a:ext>
            </a:extLst>
          </p:cNvPr>
          <p:cNvPicPr>
            <a:picLocks noChangeAspect="1"/>
          </p:cNvPicPr>
          <p:nvPr/>
        </p:nvPicPr>
        <p:blipFill>
          <a:blip r:embed="rId2"/>
          <a:srcRect t="43732" b="37071"/>
          <a:stretch>
            <a:fillRect/>
          </a:stretch>
        </p:blipFill>
        <p:spPr>
          <a:xfrm>
            <a:off x="7603120" y="9258300"/>
            <a:ext cx="7833304" cy="1395854"/>
          </a:xfrm>
          <a:prstGeom prst="rect">
            <a:avLst/>
          </a:prstGeom>
        </p:spPr>
      </p:pic>
      <p:sp>
        <p:nvSpPr>
          <p:cNvPr id="25" name="TextBox 13">
            <a:extLst>
              <a:ext uri="{FF2B5EF4-FFF2-40B4-BE49-F238E27FC236}">
                <a16:creationId xmlns:a16="http://schemas.microsoft.com/office/drawing/2014/main" id="{AE1D41B9-1727-FB89-0BBC-F41C11E71BF5}"/>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7" name="TextBox 14">
            <a:extLst>
              <a:ext uri="{FF2B5EF4-FFF2-40B4-BE49-F238E27FC236}">
                <a16:creationId xmlns:a16="http://schemas.microsoft.com/office/drawing/2014/main" id="{5DA663E0-A164-75A2-6114-6698FC748412}"/>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3" name="TextBox 7">
            <a:extLst>
              <a:ext uri="{FF2B5EF4-FFF2-40B4-BE49-F238E27FC236}">
                <a16:creationId xmlns:a16="http://schemas.microsoft.com/office/drawing/2014/main" id="{712567B6-F99E-6BEE-296A-737DEBB42768}"/>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4" name="TextBox 3">
            <a:extLst>
              <a:ext uri="{FF2B5EF4-FFF2-40B4-BE49-F238E27FC236}">
                <a16:creationId xmlns:a16="http://schemas.microsoft.com/office/drawing/2014/main" id="{27217AB5-9B30-5EF0-BE4A-0B1E58F2F1D8}"/>
              </a:ext>
            </a:extLst>
          </p:cNvPr>
          <p:cNvSpPr txBox="1"/>
          <p:nvPr/>
        </p:nvSpPr>
        <p:spPr>
          <a:xfrm>
            <a:off x="940123" y="1584714"/>
            <a:ext cx="9567582" cy="4026230"/>
          </a:xfrm>
          <a:prstGeom prst="rect">
            <a:avLst/>
          </a:prstGeom>
        </p:spPr>
        <p:txBody>
          <a:bodyPr wrap="square" lIns="0" tIns="0" rIns="0" bIns="0" rtlCol="0" anchor="t">
            <a:spAutoFit/>
          </a:bodyPr>
          <a:lstStyle/>
          <a:p>
            <a:pPr marR="0">
              <a:lnSpc>
                <a:spcPct val="120000"/>
              </a:lnSpc>
              <a:spcBef>
                <a:spcPts val="0"/>
              </a:spcBef>
              <a:spcAft>
                <a:spcPts val="800"/>
              </a:spcAft>
            </a:pPr>
            <a:r>
              <a:rPr lang="en-GB" sz="2400" b="1"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Step 0:	</a:t>
            </a: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Initial Setup / File Deployment</a:t>
            </a:r>
          </a:p>
          <a:p>
            <a:pPr marR="0">
              <a:lnSpc>
                <a:spcPct val="120000"/>
              </a:lnSpc>
              <a:spcBef>
                <a:spcPts val="0"/>
              </a:spcBef>
              <a:spcAft>
                <a:spcPts val="800"/>
              </a:spcAft>
            </a:pPr>
            <a:r>
              <a:rPr lang="en-GB" sz="2400" b="1"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Step 1:	</a:t>
            </a: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Update Dynamo scripts to specify output details</a:t>
            </a:r>
          </a:p>
          <a:p>
            <a:pPr marR="0">
              <a:lnSpc>
                <a:spcPct val="120000"/>
              </a:lnSpc>
              <a:spcBef>
                <a:spcPts val="0"/>
              </a:spcBef>
              <a:spcAft>
                <a:spcPts val="800"/>
              </a:spcAft>
            </a:pPr>
            <a:r>
              <a:rPr lang="en-GB" sz="2400" b="1"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Step 2:</a:t>
            </a: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	Run Dynamo scripts on a sample Revit model </a:t>
            </a:r>
            <a:b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b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		</a:t>
            </a:r>
            <a:r>
              <a:rPr lang="en-GB" sz="2400" i="1" dirty="0">
                <a:solidFill>
                  <a:schemeClr val="accent6"/>
                </a:solidFill>
                <a:latin typeface="Century Gothic" panose="020B0502020202020204" pitchFamily="34" charset="0"/>
                <a:ea typeface="Calibri" panose="020F0502020204030204" pitchFamily="34" charset="0"/>
                <a:cs typeface="Times New Roman" panose="02020603050405020304" pitchFamily="18" charset="0"/>
              </a:rPr>
              <a:t>(produce data outputs as JSON files)</a:t>
            </a:r>
          </a:p>
          <a:p>
            <a:pPr marR="0">
              <a:lnSpc>
                <a:spcPct val="120000"/>
              </a:lnSpc>
              <a:spcBef>
                <a:spcPts val="0"/>
              </a:spcBef>
              <a:spcAft>
                <a:spcPts val="800"/>
              </a:spcAft>
            </a:pPr>
            <a:r>
              <a:rPr lang="en-GB" sz="2400" b="1"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Step 3</a:t>
            </a: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	Configure Power BI template to read JSON data</a:t>
            </a:r>
          </a:p>
          <a:p>
            <a:pPr marR="0">
              <a:lnSpc>
                <a:spcPct val="120000"/>
              </a:lnSpc>
              <a:spcBef>
                <a:spcPts val="0"/>
              </a:spcBef>
              <a:spcAft>
                <a:spcPts val="800"/>
              </a:spcAft>
            </a:pPr>
            <a:r>
              <a:rPr lang="en-GB" sz="2400" b="1"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Step 4</a:t>
            </a: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	Refresh and customize Power BI Report</a:t>
            </a:r>
          </a:p>
          <a:p>
            <a:pPr marR="0">
              <a:lnSpc>
                <a:spcPct val="120000"/>
              </a:lnSpc>
              <a:spcBef>
                <a:spcPts val="0"/>
              </a:spcBef>
              <a:spcAft>
                <a:spcPts val="800"/>
              </a:spcAft>
            </a:pPr>
            <a:r>
              <a:rPr lang="en-GB" sz="2400" b="1"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Step 5*: </a:t>
            </a: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	Publish Power BI Report to a workspace</a:t>
            </a:r>
            <a:b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br>
            <a:r>
              <a:rPr lang="en-GB" sz="2400" i="1" dirty="0">
                <a:solidFill>
                  <a:schemeClr val="accent6"/>
                </a:solidFill>
                <a:latin typeface="Century Gothic" panose="020B0502020202020204" pitchFamily="34" charset="0"/>
                <a:ea typeface="Calibri" panose="020F0502020204030204" pitchFamily="34" charset="0"/>
                <a:cs typeface="Times New Roman" panose="02020603050405020304" pitchFamily="18" charset="0"/>
              </a:rPr>
              <a:t>		(*OPTIONAL: Power BI Pro users only)</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8" name="Group 7">
            <a:extLst>
              <a:ext uri="{FF2B5EF4-FFF2-40B4-BE49-F238E27FC236}">
                <a16:creationId xmlns:a16="http://schemas.microsoft.com/office/drawing/2014/main" id="{00061AA3-7C32-6292-4948-0F880661B828}"/>
              </a:ext>
            </a:extLst>
          </p:cNvPr>
          <p:cNvGrpSpPr>
            <a:grpSpLocks noChangeAspect="1"/>
          </p:cNvGrpSpPr>
          <p:nvPr/>
        </p:nvGrpSpPr>
        <p:grpSpPr>
          <a:xfrm>
            <a:off x="1188932" y="6116232"/>
            <a:ext cx="15367047" cy="2468880"/>
            <a:chOff x="254108" y="5937184"/>
            <a:chExt cx="16757145" cy="2692214"/>
          </a:xfrm>
        </p:grpSpPr>
        <p:pic>
          <p:nvPicPr>
            <p:cNvPr id="6" name="Picture 5" descr="A picture containing screenshot, circle, colorfulness, graphics&#10;&#10;Description automatically generated">
              <a:extLst>
                <a:ext uri="{FF2B5EF4-FFF2-40B4-BE49-F238E27FC236}">
                  <a16:creationId xmlns:a16="http://schemas.microsoft.com/office/drawing/2014/main" id="{0570EEDC-1F30-8FA9-3C43-DEFEBAB28F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6120" y="6231834"/>
              <a:ext cx="1615908" cy="1615908"/>
            </a:xfrm>
            <a:prstGeom prst="rect">
              <a:avLst/>
            </a:prstGeom>
          </p:spPr>
        </p:pic>
        <p:pic>
          <p:nvPicPr>
            <p:cNvPr id="9" name="Picture 8" descr="A blue letter r with black background&#10;&#10;Description automatically generated with low confidence">
              <a:extLst>
                <a:ext uri="{FF2B5EF4-FFF2-40B4-BE49-F238E27FC236}">
                  <a16:creationId xmlns:a16="http://schemas.microsoft.com/office/drawing/2014/main" id="{E4D0B0B9-CC8B-8856-EA0E-DFA2096129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9184" y="6319166"/>
              <a:ext cx="1475032" cy="1475032"/>
            </a:xfrm>
            <a:prstGeom prst="rect">
              <a:avLst/>
            </a:prstGeom>
          </p:spPr>
        </p:pic>
        <p:pic>
          <p:nvPicPr>
            <p:cNvPr id="10" name="Picture 9" descr="A picture containing yellow, screenshot, design&#10;&#10;Description automatically generated">
              <a:extLst>
                <a:ext uri="{FF2B5EF4-FFF2-40B4-BE49-F238E27FC236}">
                  <a16:creationId xmlns:a16="http://schemas.microsoft.com/office/drawing/2014/main" id="{54F7223F-7374-B0A2-58F7-B80AD13B8A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82954" y="6319166"/>
              <a:ext cx="1475032" cy="1475032"/>
            </a:xfrm>
            <a:prstGeom prst="rect">
              <a:avLst/>
            </a:prstGeom>
          </p:spPr>
        </p:pic>
        <p:grpSp>
          <p:nvGrpSpPr>
            <p:cNvPr id="26" name="Group 25">
              <a:extLst>
                <a:ext uri="{FF2B5EF4-FFF2-40B4-BE49-F238E27FC236}">
                  <a16:creationId xmlns:a16="http://schemas.microsoft.com/office/drawing/2014/main" id="{473FE607-05E8-939C-F2C8-48E1A6C7B606}"/>
                </a:ext>
              </a:extLst>
            </p:cNvPr>
            <p:cNvGrpSpPr/>
            <p:nvPr/>
          </p:nvGrpSpPr>
          <p:grpSpPr>
            <a:xfrm>
              <a:off x="254108" y="5937184"/>
              <a:ext cx="4191650" cy="2165095"/>
              <a:chOff x="978610" y="1394167"/>
              <a:chExt cx="3548513" cy="1828800"/>
            </a:xfrm>
          </p:grpSpPr>
          <p:pic>
            <p:nvPicPr>
              <p:cNvPr id="12" name="Graphic 11" descr="Download with solid fill">
                <a:extLst>
                  <a:ext uri="{FF2B5EF4-FFF2-40B4-BE49-F238E27FC236}">
                    <a16:creationId xmlns:a16="http://schemas.microsoft.com/office/drawing/2014/main" id="{93F4A885-0B2A-15F6-DA66-833F66DBA5B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8610" y="1394167"/>
                <a:ext cx="1828800" cy="1828800"/>
              </a:xfrm>
              <a:prstGeom prst="rect">
                <a:avLst/>
              </a:prstGeom>
            </p:spPr>
          </p:pic>
          <p:pic>
            <p:nvPicPr>
              <p:cNvPr id="14" name="Graphic 13" descr="Open folder with solid fill">
                <a:extLst>
                  <a:ext uri="{FF2B5EF4-FFF2-40B4-BE49-F238E27FC236}">
                    <a16:creationId xmlns:a16="http://schemas.microsoft.com/office/drawing/2014/main" id="{7B3A7ED0-4670-76B6-275E-10779D768EB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98323" y="1394167"/>
                <a:ext cx="1828800" cy="1828800"/>
              </a:xfrm>
              <a:prstGeom prst="rect">
                <a:avLst/>
              </a:prstGeom>
            </p:spPr>
          </p:pic>
        </p:grpSp>
        <p:grpSp>
          <p:nvGrpSpPr>
            <p:cNvPr id="24" name="Group 23">
              <a:extLst>
                <a:ext uri="{FF2B5EF4-FFF2-40B4-BE49-F238E27FC236}">
                  <a16:creationId xmlns:a16="http://schemas.microsoft.com/office/drawing/2014/main" id="{0255A7AA-2D7F-0E18-7546-AD11DA6C125E}"/>
                </a:ext>
              </a:extLst>
            </p:cNvPr>
            <p:cNvGrpSpPr>
              <a:grpSpLocks noChangeAspect="1"/>
            </p:cNvGrpSpPr>
            <p:nvPr/>
          </p:nvGrpSpPr>
          <p:grpSpPr>
            <a:xfrm>
              <a:off x="13840918" y="6127492"/>
              <a:ext cx="3170335" cy="1784224"/>
              <a:chOff x="11788430" y="4307223"/>
              <a:chExt cx="1624770" cy="914400"/>
            </a:xfrm>
          </p:grpSpPr>
          <p:pic>
            <p:nvPicPr>
              <p:cNvPr id="16" name="Graphic 15" descr="Programmer male with solid fill">
                <a:extLst>
                  <a:ext uri="{FF2B5EF4-FFF2-40B4-BE49-F238E27FC236}">
                    <a16:creationId xmlns:a16="http://schemas.microsoft.com/office/drawing/2014/main" id="{991DF52D-748A-91FA-D416-C9F4091011D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498800" y="4307223"/>
                <a:ext cx="914400" cy="914400"/>
              </a:xfrm>
              <a:prstGeom prst="rect">
                <a:avLst/>
              </a:prstGeom>
            </p:spPr>
          </p:pic>
          <p:pic>
            <p:nvPicPr>
              <p:cNvPr id="18" name="Graphic 17" descr="Programmer female with solid fill">
                <a:extLst>
                  <a:ext uri="{FF2B5EF4-FFF2-40B4-BE49-F238E27FC236}">
                    <a16:creationId xmlns:a16="http://schemas.microsoft.com/office/drawing/2014/main" id="{5F6C3A23-170D-C2D9-583E-46E6B5845F8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788430" y="4307223"/>
                <a:ext cx="914400" cy="914400"/>
              </a:xfrm>
              <a:prstGeom prst="rect">
                <a:avLst/>
              </a:prstGeom>
            </p:spPr>
          </p:pic>
        </p:grpSp>
        <p:sp>
          <p:nvSpPr>
            <p:cNvPr id="30" name="Rectangle: Rounded Corners 29">
              <a:extLst>
                <a:ext uri="{FF2B5EF4-FFF2-40B4-BE49-F238E27FC236}">
                  <a16:creationId xmlns:a16="http://schemas.microsoft.com/office/drawing/2014/main" id="{733D07F7-24FC-B7F4-33F2-87235FE8882A}"/>
                </a:ext>
              </a:extLst>
            </p:cNvPr>
            <p:cNvSpPr/>
            <p:nvPr/>
          </p:nvSpPr>
          <p:spPr>
            <a:xfrm>
              <a:off x="1801293" y="8172198"/>
              <a:ext cx="1097280" cy="4572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800" b="1">
                  <a:solidFill>
                    <a:srgbClr val="000000"/>
                  </a:solidFill>
                  <a:latin typeface="Century Gothic" panose="020B0502020202020204" pitchFamily="34" charset="0"/>
                  <a:ea typeface="Calibri" panose="020F0502020204030204" pitchFamily="34" charset="0"/>
                  <a:cs typeface="Times New Roman" panose="02020603050405020304" pitchFamily="18" charset="0"/>
                </a:rPr>
                <a:t>STEP 0</a:t>
              </a:r>
              <a:endParaRPr lang="en-US"/>
            </a:p>
          </p:txBody>
        </p:sp>
        <p:sp>
          <p:nvSpPr>
            <p:cNvPr id="31" name="Rectangle: Rounded Corners 30">
              <a:extLst>
                <a:ext uri="{FF2B5EF4-FFF2-40B4-BE49-F238E27FC236}">
                  <a16:creationId xmlns:a16="http://schemas.microsoft.com/office/drawing/2014/main" id="{0181CB85-592F-DBEC-E862-88633ADC7228}"/>
                </a:ext>
              </a:extLst>
            </p:cNvPr>
            <p:cNvSpPr/>
            <p:nvPr/>
          </p:nvSpPr>
          <p:spPr>
            <a:xfrm>
              <a:off x="5581870" y="8170139"/>
              <a:ext cx="1544408" cy="4572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800" b="1">
                  <a:solidFill>
                    <a:srgbClr val="000000"/>
                  </a:solidFill>
                  <a:latin typeface="Century Gothic" panose="020B0502020202020204" pitchFamily="34" charset="0"/>
                  <a:ea typeface="Calibri" panose="020F0502020204030204" pitchFamily="34" charset="0"/>
                  <a:cs typeface="Times New Roman" panose="02020603050405020304" pitchFamily="18" charset="0"/>
                </a:rPr>
                <a:t>STEP 1</a:t>
              </a:r>
            </a:p>
          </p:txBody>
        </p:sp>
        <p:sp>
          <p:nvSpPr>
            <p:cNvPr id="32" name="Rectangle: Rounded Corners 31">
              <a:extLst>
                <a:ext uri="{FF2B5EF4-FFF2-40B4-BE49-F238E27FC236}">
                  <a16:creationId xmlns:a16="http://schemas.microsoft.com/office/drawing/2014/main" id="{1EE364B8-8556-8034-8383-8D7F39D9AE44}"/>
                </a:ext>
              </a:extLst>
            </p:cNvPr>
            <p:cNvSpPr/>
            <p:nvPr/>
          </p:nvSpPr>
          <p:spPr>
            <a:xfrm>
              <a:off x="8434496" y="8170139"/>
              <a:ext cx="1544408" cy="4572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800" b="1">
                  <a:solidFill>
                    <a:srgbClr val="000000"/>
                  </a:solidFill>
                  <a:latin typeface="Century Gothic" panose="020B0502020202020204" pitchFamily="34" charset="0"/>
                  <a:ea typeface="Calibri" panose="020F0502020204030204" pitchFamily="34" charset="0"/>
                  <a:cs typeface="Times New Roman" panose="02020603050405020304" pitchFamily="18" charset="0"/>
                </a:rPr>
                <a:t>STEP 2</a:t>
              </a:r>
            </a:p>
          </p:txBody>
        </p:sp>
        <p:sp>
          <p:nvSpPr>
            <p:cNvPr id="33" name="Rectangle: Rounded Corners 32">
              <a:extLst>
                <a:ext uri="{FF2B5EF4-FFF2-40B4-BE49-F238E27FC236}">
                  <a16:creationId xmlns:a16="http://schemas.microsoft.com/office/drawing/2014/main" id="{6DCF880D-222D-118D-8339-08BF7EA7E84E}"/>
                </a:ext>
              </a:extLst>
            </p:cNvPr>
            <p:cNvSpPr/>
            <p:nvPr/>
          </p:nvSpPr>
          <p:spPr>
            <a:xfrm>
              <a:off x="11148266" y="8161653"/>
              <a:ext cx="1544408" cy="4572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800" b="1">
                  <a:solidFill>
                    <a:srgbClr val="000000"/>
                  </a:solidFill>
                  <a:latin typeface="Century Gothic" panose="020B0502020202020204" pitchFamily="34" charset="0"/>
                  <a:ea typeface="Calibri" panose="020F0502020204030204" pitchFamily="34" charset="0"/>
                  <a:cs typeface="Times New Roman" panose="02020603050405020304" pitchFamily="18" charset="0"/>
                </a:rPr>
                <a:t>STEPS 3-4</a:t>
              </a:r>
            </a:p>
          </p:txBody>
        </p:sp>
        <p:sp>
          <p:nvSpPr>
            <p:cNvPr id="34" name="Rectangle: Rounded Corners 33">
              <a:extLst>
                <a:ext uri="{FF2B5EF4-FFF2-40B4-BE49-F238E27FC236}">
                  <a16:creationId xmlns:a16="http://schemas.microsoft.com/office/drawing/2014/main" id="{BBC79F53-940F-4217-0714-15DCC7CB1E72}"/>
                </a:ext>
              </a:extLst>
            </p:cNvPr>
            <p:cNvSpPr/>
            <p:nvPr/>
          </p:nvSpPr>
          <p:spPr>
            <a:xfrm>
              <a:off x="14653881" y="8146250"/>
              <a:ext cx="1544408" cy="4572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800" b="1">
                  <a:solidFill>
                    <a:srgbClr val="000000"/>
                  </a:solidFill>
                  <a:latin typeface="Century Gothic" panose="020B0502020202020204" pitchFamily="34" charset="0"/>
                  <a:ea typeface="Calibri" panose="020F0502020204030204" pitchFamily="34" charset="0"/>
                  <a:cs typeface="Times New Roman" panose="02020603050405020304" pitchFamily="18" charset="0"/>
                </a:rPr>
                <a:t>STEP 5</a:t>
              </a:r>
            </a:p>
          </p:txBody>
        </p:sp>
        <p:cxnSp>
          <p:nvCxnSpPr>
            <p:cNvPr id="36" name="Straight Arrow Connector 35">
              <a:extLst>
                <a:ext uri="{FF2B5EF4-FFF2-40B4-BE49-F238E27FC236}">
                  <a16:creationId xmlns:a16="http://schemas.microsoft.com/office/drawing/2014/main" id="{38886FD7-12FB-E41C-268C-4593AD81C76A}"/>
                </a:ext>
              </a:extLst>
            </p:cNvPr>
            <p:cNvCxnSpPr>
              <a:stCxn id="30" idx="3"/>
              <a:endCxn id="31" idx="1"/>
            </p:cNvCxnSpPr>
            <p:nvPr/>
          </p:nvCxnSpPr>
          <p:spPr>
            <a:xfrm flipV="1">
              <a:off x="2898573" y="8398739"/>
              <a:ext cx="2683297" cy="2059"/>
            </a:xfrm>
            <a:prstGeom prst="straightConnector1">
              <a:avLst/>
            </a:prstGeom>
            <a:ln w="571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D6CA8CE-C6B8-8BD2-0C36-3B1C7F8DE53B}"/>
                </a:ext>
              </a:extLst>
            </p:cNvPr>
            <p:cNvCxnSpPr>
              <a:cxnSpLocks/>
              <a:stCxn id="32" idx="3"/>
              <a:endCxn id="33" idx="1"/>
            </p:cNvCxnSpPr>
            <p:nvPr/>
          </p:nvCxnSpPr>
          <p:spPr>
            <a:xfrm flipV="1">
              <a:off x="9978904" y="8390253"/>
              <a:ext cx="1169362" cy="8486"/>
            </a:xfrm>
            <a:prstGeom prst="straightConnector1">
              <a:avLst/>
            </a:prstGeom>
            <a:ln w="571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68D95D2-58AC-67E1-9CA0-5FEC7FCF949F}"/>
                </a:ext>
              </a:extLst>
            </p:cNvPr>
            <p:cNvCxnSpPr>
              <a:cxnSpLocks/>
              <a:stCxn id="31" idx="3"/>
              <a:endCxn id="32" idx="1"/>
            </p:cNvCxnSpPr>
            <p:nvPr/>
          </p:nvCxnSpPr>
          <p:spPr>
            <a:xfrm>
              <a:off x="7126278" y="8398739"/>
              <a:ext cx="1308218" cy="0"/>
            </a:xfrm>
            <a:prstGeom prst="straightConnector1">
              <a:avLst/>
            </a:prstGeom>
            <a:ln w="571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2575B0A-20FD-5C4C-A613-A123B627C909}"/>
                </a:ext>
              </a:extLst>
            </p:cNvPr>
            <p:cNvCxnSpPr>
              <a:cxnSpLocks/>
              <a:stCxn id="33" idx="3"/>
              <a:endCxn id="34" idx="1"/>
            </p:cNvCxnSpPr>
            <p:nvPr/>
          </p:nvCxnSpPr>
          <p:spPr>
            <a:xfrm flipV="1">
              <a:off x="12692674" y="8374850"/>
              <a:ext cx="1961207" cy="15403"/>
            </a:xfrm>
            <a:prstGeom prst="straightConnector1">
              <a:avLst/>
            </a:prstGeom>
            <a:ln w="571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TextBox 2">
            <a:extLst>
              <a:ext uri="{FF2B5EF4-FFF2-40B4-BE49-F238E27FC236}">
                <a16:creationId xmlns:a16="http://schemas.microsoft.com/office/drawing/2014/main" id="{CFFA93B2-01EE-C509-B119-77FC8AA6E7ED}"/>
              </a:ext>
            </a:extLst>
          </p:cNvPr>
          <p:cNvSpPr txBox="1"/>
          <p:nvPr/>
        </p:nvSpPr>
        <p:spPr>
          <a:xfrm>
            <a:off x="940123" y="532646"/>
            <a:ext cx="7145639" cy="692497"/>
          </a:xfrm>
          <a:prstGeom prst="rect">
            <a:avLst/>
          </a:prstGeom>
        </p:spPr>
        <p:txBody>
          <a:bodyPr wrap="square" lIns="0" tIns="0" rIns="0" bIns="0" rtlCol="0" anchor="t">
            <a:spAutoFit/>
          </a:bodyPr>
          <a:lstStyle/>
          <a:p>
            <a:pPr algn="l">
              <a:lnSpc>
                <a:spcPts val="5399"/>
              </a:lnSpc>
            </a:pPr>
            <a:r>
              <a:rPr lang="en-US" sz="4999" spc="74" dirty="0">
                <a:solidFill>
                  <a:schemeClr val="accent6">
                    <a:lumMod val="50000"/>
                  </a:schemeClr>
                </a:solidFill>
                <a:latin typeface="Roboto Bold"/>
              </a:rPr>
              <a:t>One Potential Solution:</a:t>
            </a:r>
          </a:p>
        </p:txBody>
      </p:sp>
      <p:grpSp>
        <p:nvGrpSpPr>
          <p:cNvPr id="15" name="Group 14">
            <a:extLst>
              <a:ext uri="{FF2B5EF4-FFF2-40B4-BE49-F238E27FC236}">
                <a16:creationId xmlns:a16="http://schemas.microsoft.com/office/drawing/2014/main" id="{EDDBE437-6390-FAA8-7934-5FAA690EE0CB}"/>
              </a:ext>
            </a:extLst>
          </p:cNvPr>
          <p:cNvGrpSpPr/>
          <p:nvPr/>
        </p:nvGrpSpPr>
        <p:grpSpPr>
          <a:xfrm>
            <a:off x="8085762" y="376725"/>
            <a:ext cx="4207072" cy="945364"/>
            <a:chOff x="9992637" y="618158"/>
            <a:chExt cx="4207072" cy="945364"/>
          </a:xfrm>
        </p:grpSpPr>
        <p:pic>
          <p:nvPicPr>
            <p:cNvPr id="2" name="Picture 1" descr="A picture containing screenshot, circle, colorfulness, graphics&#10;&#10;Description automatically generated">
              <a:extLst>
                <a:ext uri="{FF2B5EF4-FFF2-40B4-BE49-F238E27FC236}">
                  <a16:creationId xmlns:a16="http://schemas.microsoft.com/office/drawing/2014/main" id="{B679EEA8-D4E6-86B2-C524-75848CB833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2637" y="618158"/>
              <a:ext cx="914400" cy="914400"/>
            </a:xfrm>
            <a:prstGeom prst="rect">
              <a:avLst/>
            </a:prstGeom>
          </p:spPr>
        </p:pic>
        <p:pic>
          <p:nvPicPr>
            <p:cNvPr id="5" name="Picture 4" descr="A blue letter r with black background&#10;&#10;Description automatically generated with low confidence">
              <a:extLst>
                <a:ext uri="{FF2B5EF4-FFF2-40B4-BE49-F238E27FC236}">
                  <a16:creationId xmlns:a16="http://schemas.microsoft.com/office/drawing/2014/main" id="{1C4D9F75-7984-19AE-A2ED-AB6EB7F61E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38973" y="618158"/>
              <a:ext cx="914400" cy="914400"/>
            </a:xfrm>
            <a:prstGeom prst="rect">
              <a:avLst/>
            </a:prstGeom>
          </p:spPr>
        </p:pic>
        <p:pic>
          <p:nvPicPr>
            <p:cNvPr id="7" name="Picture 6" descr="A picture containing yellow, screenshot, design&#10;&#10;Description automatically generated">
              <a:extLst>
                <a:ext uri="{FF2B5EF4-FFF2-40B4-BE49-F238E27FC236}">
                  <a16:creationId xmlns:a16="http://schemas.microsoft.com/office/drawing/2014/main" id="{681894E0-6124-91DB-B165-9ABECFD880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85309" y="649122"/>
              <a:ext cx="914400" cy="914400"/>
            </a:xfrm>
            <a:prstGeom prst="rect">
              <a:avLst/>
            </a:prstGeom>
          </p:spPr>
        </p:pic>
        <p:sp>
          <p:nvSpPr>
            <p:cNvPr id="11" name="Cross 10">
              <a:extLst>
                <a:ext uri="{FF2B5EF4-FFF2-40B4-BE49-F238E27FC236}">
                  <a16:creationId xmlns:a16="http://schemas.microsoft.com/office/drawing/2014/main" id="{0805D5FE-400F-B1CD-3089-FEC1B55D7746}"/>
                </a:ext>
              </a:extLst>
            </p:cNvPr>
            <p:cNvSpPr/>
            <p:nvPr/>
          </p:nvSpPr>
          <p:spPr>
            <a:xfrm>
              <a:off x="11044405" y="855193"/>
              <a:ext cx="457200" cy="457200"/>
            </a:xfrm>
            <a:prstGeom prst="plus">
              <a:avLst>
                <a:gd name="adj" fmla="val 40079"/>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 name="Cross 12">
              <a:extLst>
                <a:ext uri="{FF2B5EF4-FFF2-40B4-BE49-F238E27FC236}">
                  <a16:creationId xmlns:a16="http://schemas.microsoft.com/office/drawing/2014/main" id="{48507D0B-DEDD-876F-3F81-6B5E3FFC00AC}"/>
                </a:ext>
              </a:extLst>
            </p:cNvPr>
            <p:cNvSpPr/>
            <p:nvPr/>
          </p:nvSpPr>
          <p:spPr>
            <a:xfrm>
              <a:off x="12690741" y="846758"/>
              <a:ext cx="457200" cy="457200"/>
            </a:xfrm>
            <a:prstGeom prst="plus">
              <a:avLst>
                <a:gd name="adj" fmla="val 40079"/>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1832131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4">
            <a:extLst>
              <a:ext uri="{FF2B5EF4-FFF2-40B4-BE49-F238E27FC236}">
                <a16:creationId xmlns:a16="http://schemas.microsoft.com/office/drawing/2014/main" id="{BF8D7853-B657-A6AF-DEE0-ACC332908031}"/>
              </a:ext>
            </a:extLst>
          </p:cNvPr>
          <p:cNvPicPr>
            <a:picLocks noChangeAspect="1"/>
          </p:cNvPicPr>
          <p:nvPr/>
        </p:nvPicPr>
        <p:blipFill>
          <a:blip r:embed="rId2"/>
          <a:srcRect t="43732" b="37071"/>
          <a:stretch>
            <a:fillRect/>
          </a:stretch>
        </p:blipFill>
        <p:spPr>
          <a:xfrm>
            <a:off x="10449837" y="9258300"/>
            <a:ext cx="7833304" cy="1395854"/>
          </a:xfrm>
          <a:prstGeom prst="rect">
            <a:avLst/>
          </a:prstGeom>
        </p:spPr>
      </p:pic>
      <p:pic>
        <p:nvPicPr>
          <p:cNvPr id="21" name="Picture 3">
            <a:extLst>
              <a:ext uri="{FF2B5EF4-FFF2-40B4-BE49-F238E27FC236}">
                <a16:creationId xmlns:a16="http://schemas.microsoft.com/office/drawing/2014/main" id="{5E733EFE-05CE-6CF6-095E-7082EC49DEDB}"/>
              </a:ext>
            </a:extLst>
          </p:cNvPr>
          <p:cNvPicPr>
            <a:picLocks noChangeAspect="1"/>
          </p:cNvPicPr>
          <p:nvPr/>
        </p:nvPicPr>
        <p:blipFill>
          <a:blip r:embed="rId2"/>
          <a:srcRect t="43465" b="38192"/>
          <a:stretch>
            <a:fillRect/>
          </a:stretch>
        </p:blipFill>
        <p:spPr>
          <a:xfrm>
            <a:off x="0" y="9258300"/>
            <a:ext cx="7603120" cy="1394568"/>
          </a:xfrm>
          <a:prstGeom prst="rect">
            <a:avLst/>
          </a:prstGeom>
        </p:spPr>
      </p:pic>
      <p:pic>
        <p:nvPicPr>
          <p:cNvPr id="23" name="Picture 4">
            <a:extLst>
              <a:ext uri="{FF2B5EF4-FFF2-40B4-BE49-F238E27FC236}">
                <a16:creationId xmlns:a16="http://schemas.microsoft.com/office/drawing/2014/main" id="{FC895188-D324-5617-7439-AD4AC481818A}"/>
              </a:ext>
            </a:extLst>
          </p:cNvPr>
          <p:cNvPicPr>
            <a:picLocks noChangeAspect="1"/>
          </p:cNvPicPr>
          <p:nvPr/>
        </p:nvPicPr>
        <p:blipFill>
          <a:blip r:embed="rId2"/>
          <a:srcRect t="43732" b="37071"/>
          <a:stretch>
            <a:fillRect/>
          </a:stretch>
        </p:blipFill>
        <p:spPr>
          <a:xfrm>
            <a:off x="7603120" y="9258300"/>
            <a:ext cx="7833304" cy="1395854"/>
          </a:xfrm>
          <a:prstGeom prst="rect">
            <a:avLst/>
          </a:prstGeom>
        </p:spPr>
      </p:pic>
      <p:sp>
        <p:nvSpPr>
          <p:cNvPr id="25" name="TextBox 13">
            <a:extLst>
              <a:ext uri="{FF2B5EF4-FFF2-40B4-BE49-F238E27FC236}">
                <a16:creationId xmlns:a16="http://schemas.microsoft.com/office/drawing/2014/main" id="{AE1D41B9-1727-FB89-0BBC-F41C11E71BF5}"/>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7" name="TextBox 14">
            <a:extLst>
              <a:ext uri="{FF2B5EF4-FFF2-40B4-BE49-F238E27FC236}">
                <a16:creationId xmlns:a16="http://schemas.microsoft.com/office/drawing/2014/main" id="{5DA663E0-A164-75A2-6114-6698FC748412}"/>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3" name="TextBox 7">
            <a:extLst>
              <a:ext uri="{FF2B5EF4-FFF2-40B4-BE49-F238E27FC236}">
                <a16:creationId xmlns:a16="http://schemas.microsoft.com/office/drawing/2014/main" id="{712567B6-F99E-6BEE-296A-737DEBB42768}"/>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57" name="Title 6">
            <a:extLst>
              <a:ext uri="{FF2B5EF4-FFF2-40B4-BE49-F238E27FC236}">
                <a16:creationId xmlns:a16="http://schemas.microsoft.com/office/drawing/2014/main" id="{98ACB784-6490-D8DD-DAD4-A568D32B5E0D}"/>
              </a:ext>
            </a:extLst>
          </p:cNvPr>
          <p:cNvSpPr txBox="1">
            <a:spLocks/>
          </p:cNvSpPr>
          <p:nvPr/>
        </p:nvSpPr>
        <p:spPr>
          <a:xfrm>
            <a:off x="3767048" y="634378"/>
            <a:ext cx="10753903" cy="11684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600" b="1">
                <a:solidFill>
                  <a:schemeClr val="tx2"/>
                </a:solidFill>
                <a:latin typeface="Century Gothic" panose="020B0502020202020204" pitchFamily="34" charset="0"/>
              </a:rPr>
              <a:t>THANK YOU! QUESTIONS?</a:t>
            </a:r>
          </a:p>
        </p:txBody>
      </p:sp>
      <p:grpSp>
        <p:nvGrpSpPr>
          <p:cNvPr id="17" name="Group 16">
            <a:extLst>
              <a:ext uri="{FF2B5EF4-FFF2-40B4-BE49-F238E27FC236}">
                <a16:creationId xmlns:a16="http://schemas.microsoft.com/office/drawing/2014/main" id="{5E53B183-BDF3-36EB-DA83-1C4F9FF2F53B}"/>
              </a:ext>
            </a:extLst>
          </p:cNvPr>
          <p:cNvGrpSpPr/>
          <p:nvPr/>
        </p:nvGrpSpPr>
        <p:grpSpPr>
          <a:xfrm>
            <a:off x="8497823" y="5812394"/>
            <a:ext cx="7085586" cy="1068354"/>
            <a:chOff x="1143300" y="5477879"/>
            <a:chExt cx="7085586" cy="1068354"/>
          </a:xfrm>
        </p:grpSpPr>
        <p:sp>
          <p:nvSpPr>
            <p:cNvPr id="5" name="TextBox 16">
              <a:extLst>
                <a:ext uri="{FF2B5EF4-FFF2-40B4-BE49-F238E27FC236}">
                  <a16:creationId xmlns:a16="http://schemas.microsoft.com/office/drawing/2014/main" id="{6B257E55-10BA-E8E1-8A07-3335CA110108}"/>
                </a:ext>
              </a:extLst>
            </p:cNvPr>
            <p:cNvSpPr txBox="1"/>
            <p:nvPr/>
          </p:nvSpPr>
          <p:spPr>
            <a:xfrm>
              <a:off x="2530381" y="5477879"/>
              <a:ext cx="5698505" cy="984885"/>
            </a:xfrm>
            <a:prstGeom prst="rect">
              <a:avLst/>
            </a:prstGeom>
          </p:spPr>
          <p:txBody>
            <a:bodyPr wrap="square" lIns="0" tIns="0" rIns="0" bIns="0" rtlCol="0" anchor="t">
              <a:spAutoFit/>
            </a:bodyPr>
            <a:lstStyle/>
            <a:p>
              <a:r>
                <a:rPr lang="en-US" sz="4000" spc="87">
                  <a:solidFill>
                    <a:schemeClr val="accent6">
                      <a:lumMod val="50000"/>
                    </a:schemeClr>
                  </a:solidFill>
                  <a:latin typeface="Roboto Bold"/>
                </a:rPr>
                <a:t>Tieyi Yu</a:t>
              </a:r>
            </a:p>
            <a:p>
              <a:r>
                <a:rPr lang="en-US" sz="2400" spc="87">
                  <a:solidFill>
                    <a:schemeClr val="accent6"/>
                  </a:solidFill>
                  <a:latin typeface="Roboto Bold"/>
                </a:rPr>
                <a:t>tyu@thorntontomasetti.com</a:t>
              </a:r>
            </a:p>
          </p:txBody>
        </p:sp>
        <p:pic>
          <p:nvPicPr>
            <p:cNvPr id="6" name="Picture 5">
              <a:extLst>
                <a:ext uri="{FF2B5EF4-FFF2-40B4-BE49-F238E27FC236}">
                  <a16:creationId xmlns:a16="http://schemas.microsoft.com/office/drawing/2014/main" id="{4A8F579B-D6F9-67B0-66E7-ADB7F7AB6D2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3300" y="5477879"/>
              <a:ext cx="1068354" cy="106835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20" name="Group 19">
            <a:extLst>
              <a:ext uri="{FF2B5EF4-FFF2-40B4-BE49-F238E27FC236}">
                <a16:creationId xmlns:a16="http://schemas.microsoft.com/office/drawing/2014/main" id="{EFECFEAF-E8EB-2EA5-FECB-5EA3433E1028}"/>
              </a:ext>
            </a:extLst>
          </p:cNvPr>
          <p:cNvGrpSpPr/>
          <p:nvPr/>
        </p:nvGrpSpPr>
        <p:grpSpPr>
          <a:xfrm>
            <a:off x="8497823" y="7191457"/>
            <a:ext cx="6223158" cy="1068354"/>
            <a:chOff x="1159147" y="3933208"/>
            <a:chExt cx="6223158" cy="1068354"/>
          </a:xfrm>
        </p:grpSpPr>
        <p:sp>
          <p:nvSpPr>
            <p:cNvPr id="4" name="TextBox 16">
              <a:extLst>
                <a:ext uri="{FF2B5EF4-FFF2-40B4-BE49-F238E27FC236}">
                  <a16:creationId xmlns:a16="http://schemas.microsoft.com/office/drawing/2014/main" id="{A6A0B465-1541-A242-B373-F01419D15D69}"/>
                </a:ext>
              </a:extLst>
            </p:cNvPr>
            <p:cNvSpPr txBox="1"/>
            <p:nvPr/>
          </p:nvSpPr>
          <p:spPr>
            <a:xfrm>
              <a:off x="2474308" y="3933208"/>
              <a:ext cx="4907997" cy="984885"/>
            </a:xfrm>
            <a:prstGeom prst="rect">
              <a:avLst/>
            </a:prstGeom>
          </p:spPr>
          <p:txBody>
            <a:bodyPr wrap="square" lIns="0" tIns="0" rIns="0" bIns="0" rtlCol="0" anchor="t">
              <a:spAutoFit/>
            </a:bodyPr>
            <a:lstStyle/>
            <a:p>
              <a:r>
                <a:rPr lang="en-US" sz="4000" spc="87" dirty="0">
                  <a:solidFill>
                    <a:schemeClr val="accent6">
                      <a:lumMod val="50000"/>
                    </a:schemeClr>
                  </a:solidFill>
                  <a:latin typeface="Roboto Bold"/>
                </a:rPr>
                <a:t>James Feracor </a:t>
              </a:r>
            </a:p>
            <a:p>
              <a:r>
                <a:rPr lang="en-US" sz="2400" spc="87" dirty="0">
                  <a:solidFill>
                    <a:schemeClr val="accent6"/>
                  </a:solidFill>
                  <a:latin typeface="Roboto Bold"/>
                </a:rPr>
                <a:t>jferacor@thorntontomasetti.com</a:t>
              </a:r>
            </a:p>
          </p:txBody>
        </p:sp>
        <p:pic>
          <p:nvPicPr>
            <p:cNvPr id="7" name="Picture 6" descr="A person in a plaid shirt&#10;&#10;Description automatically generated with low confidence">
              <a:extLst>
                <a:ext uri="{FF2B5EF4-FFF2-40B4-BE49-F238E27FC236}">
                  <a16:creationId xmlns:a16="http://schemas.microsoft.com/office/drawing/2014/main" id="{026A18C3-EDC2-95D3-080D-4375287A685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030" t="12494" r="15944" b="32725"/>
            <a:stretch/>
          </p:blipFill>
          <p:spPr bwMode="auto">
            <a:xfrm>
              <a:off x="1159147" y="3933208"/>
              <a:ext cx="1068354" cy="106835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53640926-AAD7-44D8-BBD7-CCE9431645EC}">
                <a14:shadowObscured xmlns:a14="http://schemas.microsoft.com/office/drawing/2010/main"/>
              </a:ext>
            </a:extLst>
          </p:spPr>
        </p:pic>
      </p:grpSp>
      <p:grpSp>
        <p:nvGrpSpPr>
          <p:cNvPr id="16" name="Group 15">
            <a:extLst>
              <a:ext uri="{FF2B5EF4-FFF2-40B4-BE49-F238E27FC236}">
                <a16:creationId xmlns:a16="http://schemas.microsoft.com/office/drawing/2014/main" id="{CCC2A579-4C9A-C5CD-B0CE-91B9BF492BC7}"/>
              </a:ext>
            </a:extLst>
          </p:cNvPr>
          <p:cNvGrpSpPr/>
          <p:nvPr/>
        </p:nvGrpSpPr>
        <p:grpSpPr>
          <a:xfrm>
            <a:off x="8497823" y="4348368"/>
            <a:ext cx="7085586" cy="1069848"/>
            <a:chOff x="1159147" y="7059600"/>
            <a:chExt cx="7085586" cy="1069848"/>
          </a:xfrm>
        </p:grpSpPr>
        <p:sp>
          <p:nvSpPr>
            <p:cNvPr id="9" name="TextBox 16">
              <a:extLst>
                <a:ext uri="{FF2B5EF4-FFF2-40B4-BE49-F238E27FC236}">
                  <a16:creationId xmlns:a16="http://schemas.microsoft.com/office/drawing/2014/main" id="{7E15BADA-3FEA-88A8-AE72-899914FAF2D4}"/>
                </a:ext>
              </a:extLst>
            </p:cNvPr>
            <p:cNvSpPr txBox="1"/>
            <p:nvPr/>
          </p:nvSpPr>
          <p:spPr>
            <a:xfrm>
              <a:off x="2546228" y="7073424"/>
              <a:ext cx="5698505" cy="984885"/>
            </a:xfrm>
            <a:prstGeom prst="rect">
              <a:avLst/>
            </a:prstGeom>
          </p:spPr>
          <p:txBody>
            <a:bodyPr wrap="square" lIns="0" tIns="0" rIns="0" bIns="0" rtlCol="0" anchor="t">
              <a:spAutoFit/>
            </a:bodyPr>
            <a:lstStyle/>
            <a:p>
              <a:r>
                <a:rPr lang="en-US" sz="4000" spc="87" dirty="0">
                  <a:solidFill>
                    <a:schemeClr val="accent6">
                      <a:lumMod val="50000"/>
                    </a:schemeClr>
                  </a:solidFill>
                  <a:latin typeface="Roboto Bold"/>
                </a:rPr>
                <a:t>Sean McDonald</a:t>
              </a:r>
            </a:p>
            <a:p>
              <a:r>
                <a:rPr lang="en-US" sz="2400" spc="87" dirty="0">
                  <a:solidFill>
                    <a:schemeClr val="accent6"/>
                  </a:solidFill>
                  <a:latin typeface="Roboto Bold"/>
                </a:rPr>
                <a:t>smcdonald@thorntontomasetti.com</a:t>
              </a:r>
            </a:p>
          </p:txBody>
        </p:sp>
        <p:pic>
          <p:nvPicPr>
            <p:cNvPr id="15" name="Picture 14" descr="A picture containing person, outdoor, person, posing&#10;&#10;Description automatically generated">
              <a:extLst>
                <a:ext uri="{FF2B5EF4-FFF2-40B4-BE49-F238E27FC236}">
                  <a16:creationId xmlns:a16="http://schemas.microsoft.com/office/drawing/2014/main" id="{86529C5E-0250-0BB6-658B-8A7E00EA2A5C}"/>
                </a:ext>
              </a:extLst>
            </p:cNvPr>
            <p:cNvPicPr>
              <a:picLocks noChangeAspect="1"/>
            </p:cNvPicPr>
            <p:nvPr/>
          </p:nvPicPr>
          <p:blipFill rotWithShape="1">
            <a:blip r:embed="rId5"/>
            <a:srcRect t="12219" b="10164"/>
            <a:stretch/>
          </p:blipFill>
          <p:spPr>
            <a:xfrm>
              <a:off x="1159147" y="7059600"/>
              <a:ext cx="1069847" cy="106984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pic>
        <p:nvPicPr>
          <p:cNvPr id="24" name="Picture 23" descr="A picture containing text, font, graphics, screenshot&#10;&#10;Description automatically generated">
            <a:extLst>
              <a:ext uri="{FF2B5EF4-FFF2-40B4-BE49-F238E27FC236}">
                <a16:creationId xmlns:a16="http://schemas.microsoft.com/office/drawing/2014/main" id="{88C847A1-82AB-8FD4-9007-6635EA7F9998}"/>
              </a:ext>
            </a:extLst>
          </p:cNvPr>
          <p:cNvPicPr>
            <a:picLocks noChangeAspect="1"/>
          </p:cNvPicPr>
          <p:nvPr/>
        </p:nvPicPr>
        <p:blipFill rotWithShape="1">
          <a:blip r:embed="rId6">
            <a:extLst>
              <a:ext uri="{28A0092B-C50C-407E-A947-70E740481C1C}">
                <a14:useLocalDpi xmlns:a14="http://schemas.microsoft.com/office/drawing/2010/main" val="0"/>
              </a:ext>
            </a:extLst>
          </a:blip>
          <a:srcRect t="13311" b="8416"/>
          <a:stretch/>
        </p:blipFill>
        <p:spPr>
          <a:xfrm>
            <a:off x="2704591" y="4371651"/>
            <a:ext cx="5171442" cy="4041763"/>
          </a:xfrm>
          <a:prstGeom prst="rect">
            <a:avLst/>
          </a:prstGeom>
        </p:spPr>
      </p:pic>
      <p:sp>
        <p:nvSpPr>
          <p:cNvPr id="29" name="TextBox 15">
            <a:extLst>
              <a:ext uri="{FF2B5EF4-FFF2-40B4-BE49-F238E27FC236}">
                <a16:creationId xmlns:a16="http://schemas.microsoft.com/office/drawing/2014/main" id="{89E34A34-E0A5-F1E5-0FA3-74FE28A5C0E9}"/>
              </a:ext>
            </a:extLst>
          </p:cNvPr>
          <p:cNvSpPr txBox="1"/>
          <p:nvPr/>
        </p:nvSpPr>
        <p:spPr>
          <a:xfrm>
            <a:off x="4095496" y="1996617"/>
            <a:ext cx="10097009" cy="1231106"/>
          </a:xfrm>
          <a:prstGeom prst="rect">
            <a:avLst/>
          </a:prstGeom>
        </p:spPr>
        <p:txBody>
          <a:bodyPr wrap="square" lIns="0" tIns="0" rIns="0" bIns="0" rtlCol="0" anchor="t">
            <a:spAutoFit/>
          </a:bodyPr>
          <a:lstStyle/>
          <a:p>
            <a:pPr algn="ctr"/>
            <a:r>
              <a:rPr lang="en-US" sz="4000" spc="94">
                <a:solidFill>
                  <a:schemeClr val="accent6">
                    <a:lumMod val="50000"/>
                  </a:schemeClr>
                </a:solidFill>
                <a:latin typeface="Roboto Bold"/>
              </a:rPr>
              <a:t>Developing Custom Health Dashboards</a:t>
            </a:r>
            <a:br>
              <a:rPr lang="en-US" sz="4000" spc="94">
                <a:solidFill>
                  <a:schemeClr val="accent6">
                    <a:lumMod val="50000"/>
                  </a:schemeClr>
                </a:solidFill>
                <a:latin typeface="Roboto Bold"/>
              </a:rPr>
            </a:br>
            <a:r>
              <a:rPr lang="en-US" sz="4000" spc="94">
                <a:solidFill>
                  <a:schemeClr val="accent6">
                    <a:lumMod val="50000"/>
                  </a:schemeClr>
                </a:solidFill>
                <a:latin typeface="Roboto Bold"/>
              </a:rPr>
              <a:t>(with Dynamo and Power BI)</a:t>
            </a:r>
          </a:p>
        </p:txBody>
      </p:sp>
      <p:sp>
        <p:nvSpPr>
          <p:cNvPr id="30" name="TextBox 7">
            <a:extLst>
              <a:ext uri="{FF2B5EF4-FFF2-40B4-BE49-F238E27FC236}">
                <a16:creationId xmlns:a16="http://schemas.microsoft.com/office/drawing/2014/main" id="{1B206C95-B30A-55D3-A1A2-D7F3E97AB68B}"/>
              </a:ext>
            </a:extLst>
          </p:cNvPr>
          <p:cNvSpPr txBox="1"/>
          <p:nvPr/>
        </p:nvSpPr>
        <p:spPr>
          <a:xfrm>
            <a:off x="6907432" y="3182781"/>
            <a:ext cx="4473137" cy="621965"/>
          </a:xfrm>
          <a:prstGeom prst="rect">
            <a:avLst/>
          </a:prstGeom>
        </p:spPr>
        <p:txBody>
          <a:bodyPr wrap="square" lIns="0" tIns="0" rIns="0" bIns="0" rtlCol="0" anchor="ctr">
            <a:spAutoFit/>
          </a:bodyPr>
          <a:lstStyle/>
          <a:p>
            <a:pPr>
              <a:lnSpc>
                <a:spcPts val="5399"/>
              </a:lnSpc>
            </a:pPr>
            <a:r>
              <a:rPr lang="en-US" sz="2800" spc="74">
                <a:solidFill>
                  <a:srgbClr val="606060"/>
                </a:solidFill>
                <a:latin typeface="Roboto Bold"/>
              </a:rPr>
              <a:t>DBWA2023, Session 212</a:t>
            </a:r>
          </a:p>
        </p:txBody>
      </p:sp>
      <p:sp>
        <p:nvSpPr>
          <p:cNvPr id="2" name="Arrow: Pentagon 1">
            <a:hlinkClick r:id="rId7" action="ppaction://hlinksldjump" highlightClick="1"/>
            <a:extLst>
              <a:ext uri="{FF2B5EF4-FFF2-40B4-BE49-F238E27FC236}">
                <a16:creationId xmlns:a16="http://schemas.microsoft.com/office/drawing/2014/main" id="{3C9DBB39-D710-53BD-0103-3AA86F5AA8C9}"/>
              </a:ext>
            </a:extLst>
          </p:cNvPr>
          <p:cNvSpPr/>
          <p:nvPr/>
        </p:nvSpPr>
        <p:spPr>
          <a:xfrm>
            <a:off x="0" y="0"/>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0</a:t>
            </a:r>
          </a:p>
        </p:txBody>
      </p:sp>
      <p:sp>
        <p:nvSpPr>
          <p:cNvPr id="8" name="Arrow: Pentagon 7">
            <a:hlinkClick r:id="rId8" action="ppaction://hlinksldjump" highlightClick="1"/>
            <a:extLst>
              <a:ext uri="{FF2B5EF4-FFF2-40B4-BE49-F238E27FC236}">
                <a16:creationId xmlns:a16="http://schemas.microsoft.com/office/drawing/2014/main" id="{D64D0AE8-5A9A-AA0B-38C6-5C2AB57678A3}"/>
              </a:ext>
            </a:extLst>
          </p:cNvPr>
          <p:cNvSpPr/>
          <p:nvPr/>
        </p:nvSpPr>
        <p:spPr>
          <a:xfrm>
            <a:off x="0" y="488711"/>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1</a:t>
            </a:r>
          </a:p>
        </p:txBody>
      </p:sp>
      <p:sp>
        <p:nvSpPr>
          <p:cNvPr id="10" name="Arrow: Pentagon 9">
            <a:hlinkClick r:id="rId9" action="ppaction://hlinksldjump" highlightClick="1"/>
            <a:extLst>
              <a:ext uri="{FF2B5EF4-FFF2-40B4-BE49-F238E27FC236}">
                <a16:creationId xmlns:a16="http://schemas.microsoft.com/office/drawing/2014/main" id="{192DAC73-8578-369D-0824-D3A5D07F7369}"/>
              </a:ext>
            </a:extLst>
          </p:cNvPr>
          <p:cNvSpPr/>
          <p:nvPr/>
        </p:nvSpPr>
        <p:spPr>
          <a:xfrm>
            <a:off x="0" y="1466133"/>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3</a:t>
            </a:r>
          </a:p>
        </p:txBody>
      </p:sp>
      <p:sp>
        <p:nvSpPr>
          <p:cNvPr id="11" name="Arrow: Pentagon 10">
            <a:hlinkClick r:id="rId10" action="ppaction://hlinksldjump" highlightClick="1"/>
            <a:extLst>
              <a:ext uri="{FF2B5EF4-FFF2-40B4-BE49-F238E27FC236}">
                <a16:creationId xmlns:a16="http://schemas.microsoft.com/office/drawing/2014/main" id="{BE3D80C9-5B9B-8C0F-32B6-E24B363CB8D9}"/>
              </a:ext>
            </a:extLst>
          </p:cNvPr>
          <p:cNvSpPr/>
          <p:nvPr/>
        </p:nvSpPr>
        <p:spPr>
          <a:xfrm>
            <a:off x="0" y="977422"/>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a:t>
            </a:r>
          </a:p>
        </p:txBody>
      </p:sp>
      <p:sp>
        <p:nvSpPr>
          <p:cNvPr id="12" name="Arrow: Pentagon 11">
            <a:hlinkClick r:id="rId11" action="ppaction://hlinksldjump" highlightClick="1"/>
            <a:extLst>
              <a:ext uri="{FF2B5EF4-FFF2-40B4-BE49-F238E27FC236}">
                <a16:creationId xmlns:a16="http://schemas.microsoft.com/office/drawing/2014/main" id="{EFCE9CEA-D8CA-4BC5-EF20-53BC83D88B00}"/>
              </a:ext>
            </a:extLst>
          </p:cNvPr>
          <p:cNvSpPr/>
          <p:nvPr/>
        </p:nvSpPr>
        <p:spPr>
          <a:xfrm>
            <a:off x="0" y="2443555"/>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sp>
        <p:nvSpPr>
          <p:cNvPr id="13" name="Arrow: Pentagon 12">
            <a:hlinkClick r:id="rId12" action="ppaction://hlinksldjump" highlightClick="1"/>
            <a:extLst>
              <a:ext uri="{FF2B5EF4-FFF2-40B4-BE49-F238E27FC236}">
                <a16:creationId xmlns:a16="http://schemas.microsoft.com/office/drawing/2014/main" id="{366BF401-B29A-DEF4-67B4-7C1A15D4D4FA}"/>
              </a:ext>
            </a:extLst>
          </p:cNvPr>
          <p:cNvSpPr/>
          <p:nvPr/>
        </p:nvSpPr>
        <p:spPr>
          <a:xfrm>
            <a:off x="0" y="1954844"/>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1517703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4">
            <a:extLst>
              <a:ext uri="{FF2B5EF4-FFF2-40B4-BE49-F238E27FC236}">
                <a16:creationId xmlns:a16="http://schemas.microsoft.com/office/drawing/2014/main" id="{BF8D7853-B657-A6AF-DEE0-ACC332908031}"/>
              </a:ext>
            </a:extLst>
          </p:cNvPr>
          <p:cNvPicPr>
            <a:picLocks noChangeAspect="1"/>
          </p:cNvPicPr>
          <p:nvPr/>
        </p:nvPicPr>
        <p:blipFill>
          <a:blip r:embed="rId3"/>
          <a:srcRect t="43732" b="37071"/>
          <a:stretch>
            <a:fillRect/>
          </a:stretch>
        </p:blipFill>
        <p:spPr>
          <a:xfrm>
            <a:off x="10449837" y="9258300"/>
            <a:ext cx="7833304" cy="1395854"/>
          </a:xfrm>
          <a:prstGeom prst="rect">
            <a:avLst/>
          </a:prstGeom>
        </p:spPr>
      </p:pic>
      <p:pic>
        <p:nvPicPr>
          <p:cNvPr id="21" name="Picture 3">
            <a:extLst>
              <a:ext uri="{FF2B5EF4-FFF2-40B4-BE49-F238E27FC236}">
                <a16:creationId xmlns:a16="http://schemas.microsoft.com/office/drawing/2014/main" id="{5E733EFE-05CE-6CF6-095E-7082EC49DEDB}"/>
              </a:ext>
            </a:extLst>
          </p:cNvPr>
          <p:cNvPicPr>
            <a:picLocks noChangeAspect="1"/>
          </p:cNvPicPr>
          <p:nvPr/>
        </p:nvPicPr>
        <p:blipFill>
          <a:blip r:embed="rId3"/>
          <a:srcRect t="43465" b="38192"/>
          <a:stretch>
            <a:fillRect/>
          </a:stretch>
        </p:blipFill>
        <p:spPr>
          <a:xfrm>
            <a:off x="0" y="9258300"/>
            <a:ext cx="7603120" cy="1394568"/>
          </a:xfrm>
          <a:prstGeom prst="rect">
            <a:avLst/>
          </a:prstGeom>
        </p:spPr>
      </p:pic>
      <p:pic>
        <p:nvPicPr>
          <p:cNvPr id="23" name="Picture 4">
            <a:extLst>
              <a:ext uri="{FF2B5EF4-FFF2-40B4-BE49-F238E27FC236}">
                <a16:creationId xmlns:a16="http://schemas.microsoft.com/office/drawing/2014/main" id="{FC895188-D324-5617-7439-AD4AC481818A}"/>
              </a:ext>
            </a:extLst>
          </p:cNvPr>
          <p:cNvPicPr>
            <a:picLocks noChangeAspect="1"/>
          </p:cNvPicPr>
          <p:nvPr/>
        </p:nvPicPr>
        <p:blipFill>
          <a:blip r:embed="rId3"/>
          <a:srcRect t="43732" b="37071"/>
          <a:stretch>
            <a:fillRect/>
          </a:stretch>
        </p:blipFill>
        <p:spPr>
          <a:xfrm>
            <a:off x="7603120" y="9258300"/>
            <a:ext cx="7833304" cy="1395854"/>
          </a:xfrm>
          <a:prstGeom prst="rect">
            <a:avLst/>
          </a:prstGeom>
        </p:spPr>
      </p:pic>
      <p:sp>
        <p:nvSpPr>
          <p:cNvPr id="25" name="TextBox 13">
            <a:extLst>
              <a:ext uri="{FF2B5EF4-FFF2-40B4-BE49-F238E27FC236}">
                <a16:creationId xmlns:a16="http://schemas.microsoft.com/office/drawing/2014/main" id="{AE1D41B9-1727-FB89-0BBC-F41C11E71BF5}"/>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7" name="TextBox 14">
            <a:extLst>
              <a:ext uri="{FF2B5EF4-FFF2-40B4-BE49-F238E27FC236}">
                <a16:creationId xmlns:a16="http://schemas.microsoft.com/office/drawing/2014/main" id="{5DA663E0-A164-75A2-6114-6698FC748412}"/>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3" name="TextBox 7">
            <a:extLst>
              <a:ext uri="{FF2B5EF4-FFF2-40B4-BE49-F238E27FC236}">
                <a16:creationId xmlns:a16="http://schemas.microsoft.com/office/drawing/2014/main" id="{712567B6-F99E-6BEE-296A-737DEBB42768}"/>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57" name="Title 6">
            <a:extLst>
              <a:ext uri="{FF2B5EF4-FFF2-40B4-BE49-F238E27FC236}">
                <a16:creationId xmlns:a16="http://schemas.microsoft.com/office/drawing/2014/main" id="{98ACB784-6490-D8DD-DAD4-A568D32B5E0D}"/>
              </a:ext>
            </a:extLst>
          </p:cNvPr>
          <p:cNvSpPr txBox="1">
            <a:spLocks/>
          </p:cNvSpPr>
          <p:nvPr/>
        </p:nvSpPr>
        <p:spPr>
          <a:xfrm>
            <a:off x="5192256" y="1742596"/>
            <a:ext cx="7903488" cy="20447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600" b="1" dirty="0">
                <a:solidFill>
                  <a:schemeClr val="tx2"/>
                </a:solidFill>
                <a:latin typeface="Century Gothic" panose="020B0502020202020204" pitchFamily="34" charset="0"/>
              </a:rPr>
              <a:t>LAB INSTRUCTIONS + DEMONSTRATION</a:t>
            </a:r>
          </a:p>
        </p:txBody>
      </p:sp>
      <p:sp>
        <p:nvSpPr>
          <p:cNvPr id="2" name="Rectangle: Rounded Corners 1">
            <a:extLst>
              <a:ext uri="{FF2B5EF4-FFF2-40B4-BE49-F238E27FC236}">
                <a16:creationId xmlns:a16="http://schemas.microsoft.com/office/drawing/2014/main" id="{C79F665F-D611-E589-A017-843FAE8FA09E}"/>
              </a:ext>
            </a:extLst>
          </p:cNvPr>
          <p:cNvSpPr/>
          <p:nvPr/>
        </p:nvSpPr>
        <p:spPr>
          <a:xfrm>
            <a:off x="4504094" y="4037351"/>
            <a:ext cx="9054025" cy="152849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u="sng" dirty="0"/>
              <a:t>Slides in the next sections are intended to help users </a:t>
            </a:r>
            <a:br>
              <a:rPr lang="en-US" sz="2000" b="1" u="sng" dirty="0"/>
            </a:br>
            <a:r>
              <a:rPr lang="en-US" sz="2000" b="1" u="sng" dirty="0"/>
              <a:t>recall steps outside of presentation/lab session</a:t>
            </a:r>
          </a:p>
          <a:p>
            <a:pPr algn="ctr"/>
            <a:br>
              <a:rPr lang="en-US" dirty="0"/>
            </a:br>
            <a:r>
              <a:rPr lang="en-US" dirty="0"/>
              <a:t>We will go over content directly in Dynamo </a:t>
            </a:r>
            <a:r>
              <a:rPr lang="en-US" sz="2000" dirty="0"/>
              <a:t>and</a:t>
            </a:r>
            <a:r>
              <a:rPr lang="en-US" dirty="0"/>
              <a:t> Power BI rather than talking over slides </a:t>
            </a:r>
          </a:p>
        </p:txBody>
      </p:sp>
      <p:grpSp>
        <p:nvGrpSpPr>
          <p:cNvPr id="12" name="Group 11">
            <a:extLst>
              <a:ext uri="{FF2B5EF4-FFF2-40B4-BE49-F238E27FC236}">
                <a16:creationId xmlns:a16="http://schemas.microsoft.com/office/drawing/2014/main" id="{63428D6D-1E5A-BCF6-F83D-52F24FBAF321}"/>
              </a:ext>
            </a:extLst>
          </p:cNvPr>
          <p:cNvGrpSpPr/>
          <p:nvPr/>
        </p:nvGrpSpPr>
        <p:grpSpPr>
          <a:xfrm>
            <a:off x="6137526" y="5856224"/>
            <a:ext cx="6012948" cy="1234778"/>
            <a:chOff x="5965846" y="6088645"/>
            <a:chExt cx="6012948" cy="1234778"/>
          </a:xfrm>
        </p:grpSpPr>
        <p:sp>
          <p:nvSpPr>
            <p:cNvPr id="10" name="Rectangle: Rounded Corners 9">
              <a:extLst>
                <a:ext uri="{FF2B5EF4-FFF2-40B4-BE49-F238E27FC236}">
                  <a16:creationId xmlns:a16="http://schemas.microsoft.com/office/drawing/2014/main" id="{097838D9-C6EF-3121-2813-32D6F49664B4}"/>
                </a:ext>
              </a:extLst>
            </p:cNvPr>
            <p:cNvSpPr/>
            <p:nvPr/>
          </p:nvSpPr>
          <p:spPr>
            <a:xfrm>
              <a:off x="7603120" y="6210538"/>
              <a:ext cx="4375674" cy="99099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Slides with this icon on the top-right corner are discussed in Dynamo / Power BI for the live presentation</a:t>
              </a:r>
              <a:endParaRPr lang="en-US" dirty="0"/>
            </a:p>
          </p:txBody>
        </p:sp>
        <p:pic>
          <p:nvPicPr>
            <p:cNvPr id="11" name="Graphic 10" descr="Teacher with solid fill">
              <a:extLst>
                <a:ext uri="{FF2B5EF4-FFF2-40B4-BE49-F238E27FC236}">
                  <a16:creationId xmlns:a16="http://schemas.microsoft.com/office/drawing/2014/main" id="{32719053-3358-3708-D7A8-90D712CB46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65846" y="6088645"/>
              <a:ext cx="1234778" cy="1234778"/>
            </a:xfrm>
            <a:prstGeom prst="rect">
              <a:avLst/>
            </a:prstGeom>
            <a:effectLst>
              <a:outerShdw blurRad="50800" dist="38100" dir="2700000" algn="tl" rotWithShape="0">
                <a:prstClr val="black">
                  <a:alpha val="40000"/>
                </a:prstClr>
              </a:outerShdw>
            </a:effectLst>
          </p:spPr>
        </p:pic>
      </p:grpSp>
      <p:sp>
        <p:nvSpPr>
          <p:cNvPr id="15" name="Arrow: Pentagon 14">
            <a:hlinkClick r:id="rId6" action="ppaction://hlinksldjump" highlightClick="1"/>
            <a:extLst>
              <a:ext uri="{FF2B5EF4-FFF2-40B4-BE49-F238E27FC236}">
                <a16:creationId xmlns:a16="http://schemas.microsoft.com/office/drawing/2014/main" id="{D6AE99E8-EA9F-9795-C193-B64C156B0F81}"/>
              </a:ext>
            </a:extLst>
          </p:cNvPr>
          <p:cNvSpPr/>
          <p:nvPr/>
        </p:nvSpPr>
        <p:spPr>
          <a:xfrm>
            <a:off x="0" y="0"/>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0</a:t>
            </a:r>
          </a:p>
        </p:txBody>
      </p:sp>
      <p:sp>
        <p:nvSpPr>
          <p:cNvPr id="16" name="Arrow: Pentagon 15">
            <a:hlinkClick r:id="rId7" action="ppaction://hlinksldjump" highlightClick="1"/>
            <a:extLst>
              <a:ext uri="{FF2B5EF4-FFF2-40B4-BE49-F238E27FC236}">
                <a16:creationId xmlns:a16="http://schemas.microsoft.com/office/drawing/2014/main" id="{B5621F0C-1D73-B6A0-1DDF-8419CDE96020}"/>
              </a:ext>
            </a:extLst>
          </p:cNvPr>
          <p:cNvSpPr/>
          <p:nvPr/>
        </p:nvSpPr>
        <p:spPr>
          <a:xfrm>
            <a:off x="0" y="488711"/>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1</a:t>
            </a:r>
          </a:p>
        </p:txBody>
      </p:sp>
      <p:sp>
        <p:nvSpPr>
          <p:cNvPr id="17" name="Arrow: Pentagon 16">
            <a:hlinkClick r:id="rId8" action="ppaction://hlinksldjump" highlightClick="1"/>
            <a:extLst>
              <a:ext uri="{FF2B5EF4-FFF2-40B4-BE49-F238E27FC236}">
                <a16:creationId xmlns:a16="http://schemas.microsoft.com/office/drawing/2014/main" id="{B225CA00-6BA6-D2E1-B7B3-A767C166BF4A}"/>
              </a:ext>
            </a:extLst>
          </p:cNvPr>
          <p:cNvSpPr/>
          <p:nvPr/>
        </p:nvSpPr>
        <p:spPr>
          <a:xfrm>
            <a:off x="0" y="1466133"/>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3</a:t>
            </a:r>
          </a:p>
        </p:txBody>
      </p:sp>
      <p:sp>
        <p:nvSpPr>
          <p:cNvPr id="18" name="Arrow: Pentagon 17">
            <a:hlinkClick r:id="rId9" action="ppaction://hlinksldjump" highlightClick="1"/>
            <a:extLst>
              <a:ext uri="{FF2B5EF4-FFF2-40B4-BE49-F238E27FC236}">
                <a16:creationId xmlns:a16="http://schemas.microsoft.com/office/drawing/2014/main" id="{F1E11371-B7FD-8B39-77B8-B14765C17BF0}"/>
              </a:ext>
            </a:extLst>
          </p:cNvPr>
          <p:cNvSpPr/>
          <p:nvPr/>
        </p:nvSpPr>
        <p:spPr>
          <a:xfrm>
            <a:off x="0" y="977422"/>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a:t>
            </a:r>
          </a:p>
        </p:txBody>
      </p:sp>
      <p:sp>
        <p:nvSpPr>
          <p:cNvPr id="20" name="Arrow: Pentagon 19">
            <a:hlinkClick r:id="rId10" action="ppaction://hlinksldjump" highlightClick="1"/>
            <a:extLst>
              <a:ext uri="{FF2B5EF4-FFF2-40B4-BE49-F238E27FC236}">
                <a16:creationId xmlns:a16="http://schemas.microsoft.com/office/drawing/2014/main" id="{308E2C38-BED5-3B4F-C01C-3E5A22A42EE9}"/>
              </a:ext>
            </a:extLst>
          </p:cNvPr>
          <p:cNvSpPr/>
          <p:nvPr/>
        </p:nvSpPr>
        <p:spPr>
          <a:xfrm>
            <a:off x="0" y="2443555"/>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sp>
        <p:nvSpPr>
          <p:cNvPr id="22" name="Arrow: Pentagon 21">
            <a:hlinkClick r:id="rId11" action="ppaction://hlinksldjump" highlightClick="1"/>
            <a:extLst>
              <a:ext uri="{FF2B5EF4-FFF2-40B4-BE49-F238E27FC236}">
                <a16:creationId xmlns:a16="http://schemas.microsoft.com/office/drawing/2014/main" id="{5A36C376-89A3-B935-92FF-548DF222D42B}"/>
              </a:ext>
            </a:extLst>
          </p:cNvPr>
          <p:cNvSpPr/>
          <p:nvPr/>
        </p:nvSpPr>
        <p:spPr>
          <a:xfrm>
            <a:off x="0" y="1954844"/>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4</a:t>
            </a:r>
          </a:p>
        </p:txBody>
      </p:sp>
      <p:sp>
        <p:nvSpPr>
          <p:cNvPr id="26" name="Rectangle: Rounded Corners 25">
            <a:extLst>
              <a:ext uri="{FF2B5EF4-FFF2-40B4-BE49-F238E27FC236}">
                <a16:creationId xmlns:a16="http://schemas.microsoft.com/office/drawing/2014/main" id="{199010CA-9F51-8B30-C840-5BD1BB1B1007}"/>
              </a:ext>
            </a:extLst>
          </p:cNvPr>
          <p:cNvSpPr/>
          <p:nvPr/>
        </p:nvSpPr>
        <p:spPr>
          <a:xfrm>
            <a:off x="1558712" y="1027825"/>
            <a:ext cx="2341147" cy="63071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Shortcuts to specific steps in demo</a:t>
            </a:r>
            <a:endParaRPr lang="en-US" dirty="0"/>
          </a:p>
        </p:txBody>
      </p:sp>
      <p:sp>
        <p:nvSpPr>
          <p:cNvPr id="29" name="Right Brace 28">
            <a:extLst>
              <a:ext uri="{FF2B5EF4-FFF2-40B4-BE49-F238E27FC236}">
                <a16:creationId xmlns:a16="http://schemas.microsoft.com/office/drawing/2014/main" id="{136FE004-D8B8-3B2B-5DF2-5547CCA454BD}"/>
              </a:ext>
            </a:extLst>
          </p:cNvPr>
          <p:cNvSpPr/>
          <p:nvPr/>
        </p:nvSpPr>
        <p:spPr>
          <a:xfrm>
            <a:off x="791110" y="0"/>
            <a:ext cx="554805" cy="2809315"/>
          </a:xfrm>
          <a:prstGeom prst="rightBrace">
            <a:avLst>
              <a:gd name="adj1" fmla="val 36111"/>
              <a:gd name="adj2" fmla="val 50000"/>
            </a:avLst>
          </a:prstGeom>
          <a:ln w="381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268663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4130595" y="1545129"/>
            <a:ext cx="5889705" cy="2436564"/>
          </a:xfrm>
          <a:prstGeom prst="rect">
            <a:avLst/>
          </a:prstGeom>
        </p:spPr>
        <p:txBody>
          <a:bodyPr wrap="square" lIns="0" tIns="0" rIns="0" bIns="0" rtlCol="0" anchor="t">
            <a:spAutoFit/>
          </a:bodyPr>
          <a:lstStyle/>
          <a:p>
            <a:pPr algn="l">
              <a:lnSpc>
                <a:spcPts val="3239"/>
              </a:lnSpc>
            </a:pPr>
            <a:r>
              <a:rPr lang="en-US" sz="2800" b="1" spc="41" dirty="0">
                <a:solidFill>
                  <a:srgbClr val="606060"/>
                </a:solidFill>
                <a:latin typeface="Roboto"/>
                <a:ea typeface="Calibri" panose="020F0502020204030204" pitchFamily="34" charset="0"/>
                <a:cs typeface="Times New Roman" panose="02020603050405020304" pitchFamily="18" charset="0"/>
              </a:rPr>
              <a:t>Software Requirements</a:t>
            </a:r>
          </a:p>
          <a:p>
            <a:pPr marL="342900" indent="-342900" algn="l">
              <a:lnSpc>
                <a:spcPts val="3239"/>
              </a:lnSpc>
              <a:buFont typeface="Arial" panose="020B0604020202020204" pitchFamily="34" charset="0"/>
              <a:buChar char="•"/>
            </a:pPr>
            <a:r>
              <a:rPr lang="en-US" sz="2400" b="1" spc="41" dirty="0">
                <a:solidFill>
                  <a:schemeClr val="accent6"/>
                </a:solidFill>
                <a:latin typeface="Roboto"/>
                <a:ea typeface="Calibri" panose="020F0502020204030204" pitchFamily="34" charset="0"/>
                <a:cs typeface="Times New Roman" panose="02020603050405020304" pitchFamily="18" charset="0"/>
              </a:rPr>
              <a:t>Revit 2021 (or later) </a:t>
            </a:r>
          </a:p>
          <a:p>
            <a:pPr marL="342900" indent="-342900" algn="l">
              <a:lnSpc>
                <a:spcPts val="3239"/>
              </a:lnSpc>
              <a:buFont typeface="Arial" panose="020B0604020202020204" pitchFamily="34" charset="0"/>
              <a:buChar char="•"/>
            </a:pPr>
            <a:r>
              <a:rPr lang="en-US" sz="2400" b="1" spc="41" dirty="0">
                <a:solidFill>
                  <a:schemeClr val="accent6"/>
                </a:solidFill>
                <a:latin typeface="Roboto"/>
                <a:ea typeface="Calibri" panose="020F0502020204030204" pitchFamily="34" charset="0"/>
                <a:cs typeface="Times New Roman" panose="02020603050405020304" pitchFamily="18" charset="0"/>
              </a:rPr>
              <a:t>Dynamo </a:t>
            </a:r>
            <a:r>
              <a:rPr lang="en-US" sz="2400" b="1" spc="41" dirty="0">
                <a:solidFill>
                  <a:srgbClr val="606060"/>
                </a:solidFill>
                <a:latin typeface="Roboto"/>
                <a:ea typeface="Calibri" panose="020F0502020204030204" pitchFamily="34" charset="0"/>
                <a:cs typeface="Times New Roman" panose="02020603050405020304" pitchFamily="18" charset="0"/>
              </a:rPr>
              <a:t>(+3 packages)*:</a:t>
            </a:r>
          </a:p>
          <a:p>
            <a:pPr marL="914400" lvl="1" indent="-457200">
              <a:lnSpc>
                <a:spcPts val="3239"/>
              </a:lnSpc>
              <a:buFont typeface="Arial" panose="020B0604020202020204" pitchFamily="34" charset="0"/>
              <a:buChar char="•"/>
            </a:pPr>
            <a:r>
              <a:rPr lang="en-US" sz="2400" spc="41" dirty="0">
                <a:solidFill>
                  <a:srgbClr val="606060"/>
                </a:solidFill>
                <a:latin typeface="Roboto"/>
                <a:ea typeface="Calibri" panose="020F0502020204030204" pitchFamily="34" charset="0"/>
                <a:cs typeface="Times New Roman" panose="02020603050405020304" pitchFamily="18" charset="0"/>
              </a:rPr>
              <a:t>archi-lab.net (2023.213.1722)</a:t>
            </a:r>
          </a:p>
          <a:p>
            <a:pPr marL="914400" lvl="1" indent="-457200">
              <a:lnSpc>
                <a:spcPts val="3239"/>
              </a:lnSpc>
              <a:buFont typeface="Arial" panose="020B0604020202020204" pitchFamily="34" charset="0"/>
              <a:buChar char="•"/>
            </a:pPr>
            <a:r>
              <a:rPr lang="en-US" sz="2400" spc="41" dirty="0">
                <a:solidFill>
                  <a:srgbClr val="606060"/>
                </a:solidFill>
                <a:latin typeface="Roboto"/>
                <a:ea typeface="Calibri" panose="020F0502020204030204" pitchFamily="34" charset="0"/>
                <a:cs typeface="Times New Roman" panose="02020603050405020304" pitchFamily="18" charset="0"/>
              </a:rPr>
              <a:t>Spring Nodes </a:t>
            </a:r>
          </a:p>
          <a:p>
            <a:pPr marL="914400" lvl="1" indent="-457200">
              <a:lnSpc>
                <a:spcPts val="3239"/>
              </a:lnSpc>
              <a:buFont typeface="Arial" panose="020B0604020202020204" pitchFamily="34" charset="0"/>
              <a:buChar char="•"/>
            </a:pPr>
            <a:r>
              <a:rPr lang="en-US" sz="2400" spc="41" dirty="0" err="1">
                <a:solidFill>
                  <a:srgbClr val="606060"/>
                </a:solidFill>
                <a:latin typeface="Roboto"/>
                <a:ea typeface="Calibri" panose="020F0502020204030204" pitchFamily="34" charset="0"/>
                <a:cs typeface="Times New Roman" panose="02020603050405020304" pitchFamily="18" charset="0"/>
              </a:rPr>
              <a:t>JsonData</a:t>
            </a:r>
            <a:r>
              <a:rPr lang="en-US" sz="2400" spc="41" dirty="0">
                <a:solidFill>
                  <a:srgbClr val="606060"/>
                </a:solidFill>
                <a:latin typeface="Roboto"/>
                <a:ea typeface="Calibri" panose="020F0502020204030204" pitchFamily="34" charset="0"/>
                <a:cs typeface="Times New Roman" panose="02020603050405020304" pitchFamily="18" charset="0"/>
              </a:rPr>
              <a:t> (2.0.2)</a:t>
            </a:r>
          </a:p>
        </p:txBody>
      </p:sp>
      <p:pic>
        <p:nvPicPr>
          <p:cNvPr id="13" name="Picture 4">
            <a:extLst>
              <a:ext uri="{FF2B5EF4-FFF2-40B4-BE49-F238E27FC236}">
                <a16:creationId xmlns:a16="http://schemas.microsoft.com/office/drawing/2014/main" id="{2AAA4ABF-910C-FA7A-2F29-DC0D084B2E42}"/>
              </a:ext>
            </a:extLst>
          </p:cNvPr>
          <p:cNvPicPr>
            <a:picLocks noChangeAspect="1"/>
          </p:cNvPicPr>
          <p:nvPr/>
        </p:nvPicPr>
        <p:blipFill>
          <a:blip r:embed="rId3"/>
          <a:srcRect t="43732" b="37071"/>
          <a:stretch>
            <a:fillRect/>
          </a:stretch>
        </p:blipFill>
        <p:spPr>
          <a:xfrm>
            <a:off x="10449837" y="9258300"/>
            <a:ext cx="7833304" cy="1395854"/>
          </a:xfrm>
          <a:prstGeom prst="rect">
            <a:avLst/>
          </a:prstGeom>
        </p:spPr>
      </p:pic>
      <p:pic>
        <p:nvPicPr>
          <p:cNvPr id="15" name="Picture 3">
            <a:extLst>
              <a:ext uri="{FF2B5EF4-FFF2-40B4-BE49-F238E27FC236}">
                <a16:creationId xmlns:a16="http://schemas.microsoft.com/office/drawing/2014/main" id="{ADCFA29F-4032-6853-7E51-04714BC1BB01}"/>
              </a:ext>
            </a:extLst>
          </p:cNvPr>
          <p:cNvPicPr>
            <a:picLocks noChangeAspect="1"/>
          </p:cNvPicPr>
          <p:nvPr/>
        </p:nvPicPr>
        <p:blipFill>
          <a:blip r:embed="rId3"/>
          <a:srcRect t="43465" b="38192"/>
          <a:stretch>
            <a:fillRect/>
          </a:stretch>
        </p:blipFill>
        <p:spPr>
          <a:xfrm>
            <a:off x="0" y="9258300"/>
            <a:ext cx="7603120" cy="1394568"/>
          </a:xfrm>
          <a:prstGeom prst="rect">
            <a:avLst/>
          </a:prstGeom>
        </p:spPr>
      </p:pic>
      <p:pic>
        <p:nvPicPr>
          <p:cNvPr id="17" name="Picture 4">
            <a:extLst>
              <a:ext uri="{FF2B5EF4-FFF2-40B4-BE49-F238E27FC236}">
                <a16:creationId xmlns:a16="http://schemas.microsoft.com/office/drawing/2014/main" id="{56558031-9A49-4F22-1152-898DA72338E6}"/>
              </a:ext>
            </a:extLst>
          </p:cNvPr>
          <p:cNvPicPr>
            <a:picLocks noChangeAspect="1"/>
          </p:cNvPicPr>
          <p:nvPr/>
        </p:nvPicPr>
        <p:blipFill>
          <a:blip r:embed="rId3"/>
          <a:srcRect t="43732" b="37071"/>
          <a:stretch>
            <a:fillRect/>
          </a:stretch>
        </p:blipFill>
        <p:spPr>
          <a:xfrm>
            <a:off x="7603120" y="9258300"/>
            <a:ext cx="7833304" cy="1395854"/>
          </a:xfrm>
          <a:prstGeom prst="rect">
            <a:avLst/>
          </a:prstGeom>
        </p:spPr>
      </p:pic>
      <p:sp>
        <p:nvSpPr>
          <p:cNvPr id="19" name="TextBox 13">
            <a:extLst>
              <a:ext uri="{FF2B5EF4-FFF2-40B4-BE49-F238E27FC236}">
                <a16:creationId xmlns:a16="http://schemas.microsoft.com/office/drawing/2014/main" id="{71206474-339B-445E-3EC1-B9D195A1CAEB}"/>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1" name="TextBox 14">
            <a:extLst>
              <a:ext uri="{FF2B5EF4-FFF2-40B4-BE49-F238E27FC236}">
                <a16:creationId xmlns:a16="http://schemas.microsoft.com/office/drawing/2014/main" id="{3A1FE7BB-4F29-1D43-1F08-DF47FD204BE4}"/>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6" name="TextBox 7">
            <a:extLst>
              <a:ext uri="{FF2B5EF4-FFF2-40B4-BE49-F238E27FC236}">
                <a16:creationId xmlns:a16="http://schemas.microsoft.com/office/drawing/2014/main" id="{155D41A2-5582-DC73-633C-1EDA0294A9B6}"/>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10" name="TextBox 4">
            <a:extLst>
              <a:ext uri="{FF2B5EF4-FFF2-40B4-BE49-F238E27FC236}">
                <a16:creationId xmlns:a16="http://schemas.microsoft.com/office/drawing/2014/main" id="{2D7C8D54-A3E9-0663-2C12-557004D930DB}"/>
              </a:ext>
            </a:extLst>
          </p:cNvPr>
          <p:cNvSpPr txBox="1"/>
          <p:nvPr/>
        </p:nvSpPr>
        <p:spPr>
          <a:xfrm>
            <a:off x="4155826" y="5024501"/>
            <a:ext cx="10293704" cy="2029530"/>
          </a:xfrm>
          <a:prstGeom prst="rect">
            <a:avLst/>
          </a:prstGeom>
        </p:spPr>
        <p:txBody>
          <a:bodyPr wrap="square" lIns="0" tIns="0" rIns="0" bIns="0" rtlCol="0" anchor="t">
            <a:spAutoFit/>
          </a:bodyPr>
          <a:lstStyle/>
          <a:p>
            <a:pPr marL="457200" indent="-457200">
              <a:lnSpc>
                <a:spcPts val="3239"/>
              </a:lnSpc>
              <a:buFont typeface="Arial" panose="020B0604020202020204" pitchFamily="34" charset="0"/>
              <a:buChar char="•"/>
            </a:pPr>
            <a:r>
              <a:rPr lang="en-US" sz="2400" b="1" spc="41" dirty="0">
                <a:solidFill>
                  <a:schemeClr val="accent6"/>
                </a:solidFill>
                <a:latin typeface="Roboto"/>
              </a:rPr>
              <a:t>Power BI </a:t>
            </a:r>
          </a:p>
          <a:p>
            <a:pPr marL="914400" lvl="1" indent="-457200">
              <a:lnSpc>
                <a:spcPts val="3239"/>
              </a:lnSpc>
              <a:buFont typeface="Arial" panose="020B0604020202020204" pitchFamily="34" charset="0"/>
              <a:buChar char="•"/>
            </a:pPr>
            <a:r>
              <a:rPr lang="en-US" sz="2400" spc="41" dirty="0">
                <a:solidFill>
                  <a:srgbClr val="606060"/>
                </a:solidFill>
                <a:latin typeface="Roboto"/>
              </a:rPr>
              <a:t>Use Desktop (free) to edit and customize template</a:t>
            </a:r>
          </a:p>
          <a:p>
            <a:pPr marL="1371600" lvl="2" indent="-457200">
              <a:lnSpc>
                <a:spcPts val="3239"/>
              </a:lnSpc>
              <a:buFont typeface="Arial" panose="020B0604020202020204" pitchFamily="34" charset="0"/>
              <a:buChar char="•"/>
            </a:pPr>
            <a:r>
              <a:rPr lang="en-US" sz="2400" spc="41" dirty="0">
                <a:solidFill>
                  <a:srgbClr val="606060"/>
                </a:solidFill>
                <a:latin typeface="Roboto"/>
              </a:rPr>
              <a:t>Have April 2023 update (or later) installed </a:t>
            </a:r>
          </a:p>
          <a:p>
            <a:pPr marL="914400" lvl="1" indent="-457200">
              <a:lnSpc>
                <a:spcPts val="3239"/>
              </a:lnSpc>
              <a:buFont typeface="Arial" panose="020B0604020202020204" pitchFamily="34" charset="0"/>
              <a:buChar char="•"/>
            </a:pPr>
            <a:r>
              <a:rPr lang="en-US" sz="2400" spc="41" dirty="0">
                <a:solidFill>
                  <a:srgbClr val="606060"/>
                </a:solidFill>
                <a:effectLst/>
                <a:latin typeface="Roboto"/>
                <a:ea typeface="Calibri" panose="020F0502020204030204" pitchFamily="34" charset="0"/>
                <a:cs typeface="Times New Roman" panose="02020603050405020304" pitchFamily="18" charset="0"/>
              </a:rPr>
              <a:t>If you have Pro </a:t>
            </a:r>
            <a:r>
              <a:rPr lang="en-US" sz="2400" spc="41" dirty="0">
                <a:solidFill>
                  <a:srgbClr val="606060"/>
                </a:solidFill>
                <a:latin typeface="Roboto"/>
                <a:ea typeface="Calibri" panose="020F0502020204030204" pitchFamily="34" charset="0"/>
                <a:cs typeface="Times New Roman" panose="02020603050405020304" pitchFamily="18" charset="0"/>
              </a:rPr>
              <a:t>(paid), you may also publish reports</a:t>
            </a:r>
          </a:p>
          <a:p>
            <a:pPr marL="1371600" lvl="2" indent="-457200">
              <a:lnSpc>
                <a:spcPts val="3239"/>
              </a:lnSpc>
              <a:buFont typeface="Arial" panose="020B0604020202020204" pitchFamily="34" charset="0"/>
              <a:buChar char="•"/>
            </a:pPr>
            <a:r>
              <a:rPr lang="en-US" sz="2400" spc="41" dirty="0">
                <a:solidFill>
                  <a:srgbClr val="606060"/>
                </a:solidFill>
                <a:effectLst/>
                <a:latin typeface="Roboto"/>
                <a:ea typeface="Calibri" panose="020F0502020204030204" pitchFamily="34" charset="0"/>
                <a:cs typeface="Times New Roman" panose="02020603050405020304" pitchFamily="18" charset="0"/>
              </a:rPr>
              <a:t>Helpful to already have a workspace </a:t>
            </a:r>
            <a:r>
              <a:rPr lang="en-US" sz="2400" spc="41" dirty="0">
                <a:solidFill>
                  <a:srgbClr val="606060"/>
                </a:solidFill>
                <a:latin typeface="Roboto"/>
                <a:ea typeface="Calibri" panose="020F0502020204030204" pitchFamily="34" charset="0"/>
                <a:cs typeface="Times New Roman" panose="02020603050405020304" pitchFamily="18" charset="0"/>
              </a:rPr>
              <a:t>you can publish to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2" name="Group 21">
            <a:extLst>
              <a:ext uri="{FF2B5EF4-FFF2-40B4-BE49-F238E27FC236}">
                <a16:creationId xmlns:a16="http://schemas.microsoft.com/office/drawing/2014/main" id="{4CE9C533-86A3-5175-19D0-53C209AA3033}"/>
              </a:ext>
            </a:extLst>
          </p:cNvPr>
          <p:cNvGrpSpPr/>
          <p:nvPr/>
        </p:nvGrpSpPr>
        <p:grpSpPr>
          <a:xfrm>
            <a:off x="1293648" y="1861328"/>
            <a:ext cx="2563628" cy="2035543"/>
            <a:chOff x="781016" y="2027044"/>
            <a:chExt cx="3076260" cy="2442577"/>
          </a:xfrm>
        </p:grpSpPr>
        <p:pic>
          <p:nvPicPr>
            <p:cNvPr id="12" name="Picture 11" descr="A picture containing screenshot, circle, colorfulness, graphics&#10;&#10;Description automatically generated">
              <a:extLst>
                <a:ext uri="{FF2B5EF4-FFF2-40B4-BE49-F238E27FC236}">
                  <a16:creationId xmlns:a16="http://schemas.microsoft.com/office/drawing/2014/main" id="{320A7F3B-810D-BB59-FC1B-1E9D6172B3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016" y="2027044"/>
              <a:ext cx="1645920" cy="1645920"/>
            </a:xfrm>
            <a:prstGeom prst="rect">
              <a:avLst/>
            </a:prstGeom>
          </p:spPr>
        </p:pic>
        <p:pic>
          <p:nvPicPr>
            <p:cNvPr id="16" name="Picture 15" descr="A blue letter r with black background&#10;&#10;Description automatically generated with low confidence">
              <a:extLst>
                <a:ext uri="{FF2B5EF4-FFF2-40B4-BE49-F238E27FC236}">
                  <a16:creationId xmlns:a16="http://schemas.microsoft.com/office/drawing/2014/main" id="{1F855508-673E-7E2D-FD13-89B844ABE4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11356" y="2823701"/>
              <a:ext cx="1645920" cy="1645920"/>
            </a:xfrm>
            <a:prstGeom prst="rect">
              <a:avLst/>
            </a:prstGeom>
          </p:spPr>
        </p:pic>
      </p:grpSp>
      <p:pic>
        <p:nvPicPr>
          <p:cNvPr id="20" name="Picture 19" descr="A picture containing yellow, screenshot, design&#10;&#10;Description automatically generated">
            <a:extLst>
              <a:ext uri="{FF2B5EF4-FFF2-40B4-BE49-F238E27FC236}">
                <a16:creationId xmlns:a16="http://schemas.microsoft.com/office/drawing/2014/main" id="{1CF861ED-2EC1-6D22-DE49-9A948D0F52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3707" y="5124866"/>
            <a:ext cx="1828800" cy="1828800"/>
          </a:xfrm>
          <a:prstGeom prst="rect">
            <a:avLst/>
          </a:prstGeom>
        </p:spPr>
      </p:pic>
      <p:sp>
        <p:nvSpPr>
          <p:cNvPr id="23" name="TextBox 2">
            <a:extLst>
              <a:ext uri="{FF2B5EF4-FFF2-40B4-BE49-F238E27FC236}">
                <a16:creationId xmlns:a16="http://schemas.microsoft.com/office/drawing/2014/main" id="{62D220D1-2663-C449-0BFE-6AB8C246852B}"/>
              </a:ext>
            </a:extLst>
          </p:cNvPr>
          <p:cNvSpPr txBox="1"/>
          <p:nvPr/>
        </p:nvSpPr>
        <p:spPr>
          <a:xfrm>
            <a:off x="940123" y="532646"/>
            <a:ext cx="10846367" cy="692497"/>
          </a:xfrm>
          <a:prstGeom prst="rect">
            <a:avLst/>
          </a:prstGeom>
        </p:spPr>
        <p:txBody>
          <a:bodyPr wrap="square" lIns="0" tIns="0" rIns="0" bIns="0" rtlCol="0" anchor="t">
            <a:spAutoFit/>
          </a:bodyPr>
          <a:lstStyle/>
          <a:p>
            <a:pPr algn="l">
              <a:lnSpc>
                <a:spcPts val="5399"/>
              </a:lnSpc>
            </a:pPr>
            <a:r>
              <a:rPr lang="en-US" sz="4999" spc="74">
                <a:solidFill>
                  <a:schemeClr val="accent6">
                    <a:lumMod val="50000"/>
                  </a:schemeClr>
                </a:solidFill>
                <a:latin typeface="Roboto Bold"/>
              </a:rPr>
              <a:t>Lab Requirements and Initial Setup </a:t>
            </a:r>
          </a:p>
        </p:txBody>
      </p:sp>
      <p:sp>
        <p:nvSpPr>
          <p:cNvPr id="2" name="Rectangle: Rounded Corners 1">
            <a:extLst>
              <a:ext uri="{FF2B5EF4-FFF2-40B4-BE49-F238E27FC236}">
                <a16:creationId xmlns:a16="http://schemas.microsoft.com/office/drawing/2014/main" id="{40942959-60B3-362F-87ED-9413AB0CD701}"/>
              </a:ext>
            </a:extLst>
          </p:cNvPr>
          <p:cNvSpPr/>
          <p:nvPr/>
        </p:nvSpPr>
        <p:spPr>
          <a:xfrm>
            <a:off x="10627360" y="1750393"/>
            <a:ext cx="4956071" cy="11408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2000" b="1" dirty="0"/>
              <a:t>*NOTE</a:t>
            </a:r>
            <a:r>
              <a:rPr lang="en-US" sz="2000" dirty="0"/>
              <a:t>: We have reduced the number of required packages from the original proposal to reduce chances of conflicts or errors</a:t>
            </a:r>
          </a:p>
        </p:txBody>
      </p:sp>
    </p:spTree>
    <p:extLst>
      <p:ext uri="{BB962C8B-B14F-4D97-AF65-F5344CB8AC3E}">
        <p14:creationId xmlns:p14="http://schemas.microsoft.com/office/powerpoint/2010/main" val="2682677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2AAA4ABF-910C-FA7A-2F29-DC0D084B2E42}"/>
              </a:ext>
            </a:extLst>
          </p:cNvPr>
          <p:cNvPicPr>
            <a:picLocks noChangeAspect="1"/>
          </p:cNvPicPr>
          <p:nvPr/>
        </p:nvPicPr>
        <p:blipFill>
          <a:blip r:embed="rId3"/>
          <a:srcRect t="43732" b="37071"/>
          <a:stretch>
            <a:fillRect/>
          </a:stretch>
        </p:blipFill>
        <p:spPr>
          <a:xfrm>
            <a:off x="10449837" y="9258300"/>
            <a:ext cx="7833304" cy="1395854"/>
          </a:xfrm>
          <a:prstGeom prst="rect">
            <a:avLst/>
          </a:prstGeom>
        </p:spPr>
      </p:pic>
      <p:pic>
        <p:nvPicPr>
          <p:cNvPr id="15" name="Picture 3">
            <a:extLst>
              <a:ext uri="{FF2B5EF4-FFF2-40B4-BE49-F238E27FC236}">
                <a16:creationId xmlns:a16="http://schemas.microsoft.com/office/drawing/2014/main" id="{ADCFA29F-4032-6853-7E51-04714BC1BB01}"/>
              </a:ext>
            </a:extLst>
          </p:cNvPr>
          <p:cNvPicPr>
            <a:picLocks noChangeAspect="1"/>
          </p:cNvPicPr>
          <p:nvPr/>
        </p:nvPicPr>
        <p:blipFill>
          <a:blip r:embed="rId3"/>
          <a:srcRect t="43465" b="38192"/>
          <a:stretch>
            <a:fillRect/>
          </a:stretch>
        </p:blipFill>
        <p:spPr>
          <a:xfrm>
            <a:off x="0" y="9258300"/>
            <a:ext cx="7603120" cy="1394568"/>
          </a:xfrm>
          <a:prstGeom prst="rect">
            <a:avLst/>
          </a:prstGeom>
        </p:spPr>
      </p:pic>
      <p:pic>
        <p:nvPicPr>
          <p:cNvPr id="17" name="Picture 4">
            <a:extLst>
              <a:ext uri="{FF2B5EF4-FFF2-40B4-BE49-F238E27FC236}">
                <a16:creationId xmlns:a16="http://schemas.microsoft.com/office/drawing/2014/main" id="{56558031-9A49-4F22-1152-898DA72338E6}"/>
              </a:ext>
            </a:extLst>
          </p:cNvPr>
          <p:cNvPicPr>
            <a:picLocks noChangeAspect="1"/>
          </p:cNvPicPr>
          <p:nvPr/>
        </p:nvPicPr>
        <p:blipFill>
          <a:blip r:embed="rId3"/>
          <a:srcRect t="43732" b="37071"/>
          <a:stretch>
            <a:fillRect/>
          </a:stretch>
        </p:blipFill>
        <p:spPr>
          <a:xfrm>
            <a:off x="7603120" y="9258300"/>
            <a:ext cx="7833304" cy="1395854"/>
          </a:xfrm>
          <a:prstGeom prst="rect">
            <a:avLst/>
          </a:prstGeom>
        </p:spPr>
      </p:pic>
      <p:sp>
        <p:nvSpPr>
          <p:cNvPr id="19" name="TextBox 13">
            <a:extLst>
              <a:ext uri="{FF2B5EF4-FFF2-40B4-BE49-F238E27FC236}">
                <a16:creationId xmlns:a16="http://schemas.microsoft.com/office/drawing/2014/main" id="{71206474-339B-445E-3EC1-B9D195A1CAEB}"/>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1" name="TextBox 14">
            <a:extLst>
              <a:ext uri="{FF2B5EF4-FFF2-40B4-BE49-F238E27FC236}">
                <a16:creationId xmlns:a16="http://schemas.microsoft.com/office/drawing/2014/main" id="{3A1FE7BB-4F29-1D43-1F08-DF47FD204BE4}"/>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6" name="TextBox 7">
            <a:extLst>
              <a:ext uri="{FF2B5EF4-FFF2-40B4-BE49-F238E27FC236}">
                <a16:creationId xmlns:a16="http://schemas.microsoft.com/office/drawing/2014/main" id="{155D41A2-5582-DC73-633C-1EDA0294A9B6}"/>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23" name="TextBox 2">
            <a:extLst>
              <a:ext uri="{FF2B5EF4-FFF2-40B4-BE49-F238E27FC236}">
                <a16:creationId xmlns:a16="http://schemas.microsoft.com/office/drawing/2014/main" id="{62D220D1-2663-C449-0BFE-6AB8C246852B}"/>
              </a:ext>
            </a:extLst>
          </p:cNvPr>
          <p:cNvSpPr txBox="1"/>
          <p:nvPr/>
        </p:nvSpPr>
        <p:spPr>
          <a:xfrm>
            <a:off x="940123" y="532646"/>
            <a:ext cx="13248028" cy="692497"/>
          </a:xfrm>
          <a:prstGeom prst="rect">
            <a:avLst/>
          </a:prstGeom>
        </p:spPr>
        <p:txBody>
          <a:bodyPr wrap="square" lIns="0" tIns="0" rIns="0" bIns="0" rtlCol="0" anchor="t">
            <a:spAutoFit/>
          </a:bodyPr>
          <a:lstStyle/>
          <a:p>
            <a:pPr algn="l">
              <a:lnSpc>
                <a:spcPts val="5399"/>
              </a:lnSpc>
            </a:pPr>
            <a:r>
              <a:rPr lang="en-US" sz="4999" spc="74" dirty="0">
                <a:solidFill>
                  <a:schemeClr val="accent6">
                    <a:lumMod val="50000"/>
                  </a:schemeClr>
                </a:solidFill>
                <a:latin typeface="Roboto Bold"/>
              </a:rPr>
              <a:t>What indicators / metrics are we capturing?</a:t>
            </a:r>
          </a:p>
        </p:txBody>
      </p:sp>
      <p:pic>
        <p:nvPicPr>
          <p:cNvPr id="7" name="Picture 6">
            <a:extLst>
              <a:ext uri="{FF2B5EF4-FFF2-40B4-BE49-F238E27FC236}">
                <a16:creationId xmlns:a16="http://schemas.microsoft.com/office/drawing/2014/main" id="{2A75B39D-1669-E7F8-5669-A1039A20CBB7}"/>
              </a:ext>
            </a:extLst>
          </p:cNvPr>
          <p:cNvPicPr>
            <a:picLocks noChangeAspect="1"/>
          </p:cNvPicPr>
          <p:nvPr/>
        </p:nvPicPr>
        <p:blipFill rotWithShape="1">
          <a:blip r:embed="rId4"/>
          <a:srcRect l="1949" t="1680" r="634" b="1820"/>
          <a:stretch/>
        </p:blipFill>
        <p:spPr>
          <a:xfrm>
            <a:off x="760288" y="1427483"/>
            <a:ext cx="13248028" cy="7628477"/>
          </a:xfrm>
          <a:prstGeom prst="rect">
            <a:avLst/>
          </a:prstGeom>
        </p:spPr>
      </p:pic>
      <p:sp>
        <p:nvSpPr>
          <p:cNvPr id="8" name="Rectangle: Rounded Corners 7">
            <a:extLst>
              <a:ext uri="{FF2B5EF4-FFF2-40B4-BE49-F238E27FC236}">
                <a16:creationId xmlns:a16="http://schemas.microsoft.com/office/drawing/2014/main" id="{F700459E-D51B-CE4A-D730-DD9D1EA0CCD8}"/>
              </a:ext>
            </a:extLst>
          </p:cNvPr>
          <p:cNvSpPr/>
          <p:nvPr/>
        </p:nvSpPr>
        <p:spPr>
          <a:xfrm>
            <a:off x="13432962" y="1581596"/>
            <a:ext cx="4454345" cy="3052049"/>
          </a:xfrm>
          <a:prstGeom prst="roundRect">
            <a:avLst>
              <a:gd name="adj" fmla="val 768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2000" b="1" dirty="0"/>
              <a:t>NOTE:</a:t>
            </a:r>
          </a:p>
          <a:p>
            <a:pPr marL="342900" indent="-342900">
              <a:buFont typeface="Arial" panose="020B0604020202020204" pitchFamily="34" charset="0"/>
              <a:buChar char="•"/>
            </a:pPr>
            <a:r>
              <a:rPr lang="en-US" sz="2000" b="1" dirty="0"/>
              <a:t>List is NOT comprehensive</a:t>
            </a:r>
          </a:p>
          <a:p>
            <a:pPr marL="342900" indent="-342900">
              <a:buFont typeface="Arial" panose="020B0604020202020204" pitchFamily="34" charset="0"/>
              <a:buChar char="•"/>
            </a:pPr>
            <a:r>
              <a:rPr lang="en-US" sz="2000" b="1" dirty="0"/>
              <a:t>Groupings are subjective</a:t>
            </a:r>
            <a:endParaRPr lang="en-US" sz="2000" dirty="0"/>
          </a:p>
          <a:p>
            <a:pPr algn="ctr"/>
            <a:endParaRPr lang="en-US" sz="2000" dirty="0"/>
          </a:p>
          <a:p>
            <a:r>
              <a:rPr lang="en-US" sz="2000" dirty="0"/>
              <a:t>Indicators represents primary data of interest that are actionable AND can be extracted from a Revit model. A good start for any model health report!</a:t>
            </a:r>
          </a:p>
        </p:txBody>
      </p:sp>
    </p:spTree>
    <p:extLst>
      <p:ext uri="{BB962C8B-B14F-4D97-AF65-F5344CB8AC3E}">
        <p14:creationId xmlns:p14="http://schemas.microsoft.com/office/powerpoint/2010/main" val="2341007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4">
            <a:extLst>
              <a:ext uri="{FF2B5EF4-FFF2-40B4-BE49-F238E27FC236}">
                <a16:creationId xmlns:a16="http://schemas.microsoft.com/office/drawing/2014/main" id="{BF8D7853-B657-A6AF-DEE0-ACC332908031}"/>
              </a:ext>
            </a:extLst>
          </p:cNvPr>
          <p:cNvPicPr>
            <a:picLocks noChangeAspect="1"/>
          </p:cNvPicPr>
          <p:nvPr/>
        </p:nvPicPr>
        <p:blipFill>
          <a:blip r:embed="rId2"/>
          <a:srcRect t="43732" b="37071"/>
          <a:stretch>
            <a:fillRect/>
          </a:stretch>
        </p:blipFill>
        <p:spPr>
          <a:xfrm>
            <a:off x="10449837" y="9258300"/>
            <a:ext cx="7833304" cy="1395854"/>
          </a:xfrm>
          <a:prstGeom prst="rect">
            <a:avLst/>
          </a:prstGeom>
        </p:spPr>
      </p:pic>
      <p:pic>
        <p:nvPicPr>
          <p:cNvPr id="21" name="Picture 3">
            <a:extLst>
              <a:ext uri="{FF2B5EF4-FFF2-40B4-BE49-F238E27FC236}">
                <a16:creationId xmlns:a16="http://schemas.microsoft.com/office/drawing/2014/main" id="{5E733EFE-05CE-6CF6-095E-7082EC49DEDB}"/>
              </a:ext>
            </a:extLst>
          </p:cNvPr>
          <p:cNvPicPr>
            <a:picLocks noChangeAspect="1"/>
          </p:cNvPicPr>
          <p:nvPr/>
        </p:nvPicPr>
        <p:blipFill>
          <a:blip r:embed="rId2"/>
          <a:srcRect t="43465" b="38192"/>
          <a:stretch>
            <a:fillRect/>
          </a:stretch>
        </p:blipFill>
        <p:spPr>
          <a:xfrm>
            <a:off x="0" y="9258300"/>
            <a:ext cx="7603120" cy="1394568"/>
          </a:xfrm>
          <a:prstGeom prst="rect">
            <a:avLst/>
          </a:prstGeom>
        </p:spPr>
      </p:pic>
      <p:pic>
        <p:nvPicPr>
          <p:cNvPr id="23" name="Picture 4">
            <a:extLst>
              <a:ext uri="{FF2B5EF4-FFF2-40B4-BE49-F238E27FC236}">
                <a16:creationId xmlns:a16="http://schemas.microsoft.com/office/drawing/2014/main" id="{FC895188-D324-5617-7439-AD4AC481818A}"/>
              </a:ext>
            </a:extLst>
          </p:cNvPr>
          <p:cNvPicPr>
            <a:picLocks noChangeAspect="1"/>
          </p:cNvPicPr>
          <p:nvPr/>
        </p:nvPicPr>
        <p:blipFill>
          <a:blip r:embed="rId2"/>
          <a:srcRect t="43732" b="37071"/>
          <a:stretch>
            <a:fillRect/>
          </a:stretch>
        </p:blipFill>
        <p:spPr>
          <a:xfrm>
            <a:off x="7603120" y="9258300"/>
            <a:ext cx="7833304" cy="1395854"/>
          </a:xfrm>
          <a:prstGeom prst="rect">
            <a:avLst/>
          </a:prstGeom>
        </p:spPr>
      </p:pic>
      <p:sp>
        <p:nvSpPr>
          <p:cNvPr id="25" name="TextBox 13">
            <a:extLst>
              <a:ext uri="{FF2B5EF4-FFF2-40B4-BE49-F238E27FC236}">
                <a16:creationId xmlns:a16="http://schemas.microsoft.com/office/drawing/2014/main" id="{AE1D41B9-1727-FB89-0BBC-F41C11E71BF5}"/>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7" name="TextBox 14">
            <a:extLst>
              <a:ext uri="{FF2B5EF4-FFF2-40B4-BE49-F238E27FC236}">
                <a16:creationId xmlns:a16="http://schemas.microsoft.com/office/drawing/2014/main" id="{5DA663E0-A164-75A2-6114-6698FC748412}"/>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3" name="TextBox 7">
            <a:extLst>
              <a:ext uri="{FF2B5EF4-FFF2-40B4-BE49-F238E27FC236}">
                <a16:creationId xmlns:a16="http://schemas.microsoft.com/office/drawing/2014/main" id="{712567B6-F99E-6BEE-296A-737DEBB42768}"/>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57" name="Title 6">
            <a:extLst>
              <a:ext uri="{FF2B5EF4-FFF2-40B4-BE49-F238E27FC236}">
                <a16:creationId xmlns:a16="http://schemas.microsoft.com/office/drawing/2014/main" id="{98ACB784-6490-D8DD-DAD4-A568D32B5E0D}"/>
              </a:ext>
            </a:extLst>
          </p:cNvPr>
          <p:cNvSpPr txBox="1">
            <a:spLocks/>
          </p:cNvSpPr>
          <p:nvPr/>
        </p:nvSpPr>
        <p:spPr>
          <a:xfrm>
            <a:off x="5192256" y="2616200"/>
            <a:ext cx="7903488" cy="32004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600" b="1" dirty="0">
                <a:solidFill>
                  <a:schemeClr val="tx2"/>
                </a:solidFill>
                <a:latin typeface="Century Gothic" panose="020B0502020202020204" pitchFamily="34" charset="0"/>
              </a:rPr>
              <a:t>Step 0:</a:t>
            </a:r>
          </a:p>
          <a:p>
            <a:r>
              <a:rPr lang="en-US" sz="6600" b="1" dirty="0">
                <a:solidFill>
                  <a:schemeClr val="tx2"/>
                </a:solidFill>
                <a:latin typeface="Century Gothic" panose="020B0502020202020204" pitchFamily="34" charset="0"/>
              </a:rPr>
              <a:t>SETUP AND DEPLOYMENT</a:t>
            </a:r>
          </a:p>
        </p:txBody>
      </p:sp>
      <p:sp>
        <p:nvSpPr>
          <p:cNvPr id="2" name="Arrow: Pentagon 1">
            <a:hlinkClick r:id="rId3" action="ppaction://hlinksldjump" highlightClick="1"/>
            <a:extLst>
              <a:ext uri="{FF2B5EF4-FFF2-40B4-BE49-F238E27FC236}">
                <a16:creationId xmlns:a16="http://schemas.microsoft.com/office/drawing/2014/main" id="{22867E81-655C-0A6B-65AD-F66D2C996300}"/>
              </a:ext>
            </a:extLst>
          </p:cNvPr>
          <p:cNvSpPr/>
          <p:nvPr/>
        </p:nvSpPr>
        <p:spPr>
          <a:xfrm>
            <a:off x="0" y="0"/>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0</a:t>
            </a:r>
          </a:p>
        </p:txBody>
      </p:sp>
      <p:sp>
        <p:nvSpPr>
          <p:cNvPr id="4" name="Arrow: Pentagon 3">
            <a:hlinkClick r:id="rId4" action="ppaction://hlinksldjump" highlightClick="1"/>
            <a:extLst>
              <a:ext uri="{FF2B5EF4-FFF2-40B4-BE49-F238E27FC236}">
                <a16:creationId xmlns:a16="http://schemas.microsoft.com/office/drawing/2014/main" id="{1C93B3ED-B2B7-ACB5-C807-627A49EB8B85}"/>
              </a:ext>
            </a:extLst>
          </p:cNvPr>
          <p:cNvSpPr/>
          <p:nvPr/>
        </p:nvSpPr>
        <p:spPr>
          <a:xfrm>
            <a:off x="0" y="488711"/>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1</a:t>
            </a:r>
          </a:p>
        </p:txBody>
      </p:sp>
      <p:sp>
        <p:nvSpPr>
          <p:cNvPr id="5" name="Arrow: Pentagon 4">
            <a:hlinkClick r:id="rId5" action="ppaction://hlinksldjump" highlightClick="1"/>
            <a:extLst>
              <a:ext uri="{FF2B5EF4-FFF2-40B4-BE49-F238E27FC236}">
                <a16:creationId xmlns:a16="http://schemas.microsoft.com/office/drawing/2014/main" id="{4223AFE9-ED87-175F-69B8-451E5C3E6C96}"/>
              </a:ext>
            </a:extLst>
          </p:cNvPr>
          <p:cNvSpPr/>
          <p:nvPr/>
        </p:nvSpPr>
        <p:spPr>
          <a:xfrm>
            <a:off x="0" y="1466133"/>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3</a:t>
            </a:r>
          </a:p>
        </p:txBody>
      </p:sp>
      <p:sp>
        <p:nvSpPr>
          <p:cNvPr id="6" name="Arrow: Pentagon 5">
            <a:hlinkClick r:id="rId6" action="ppaction://hlinksldjump" highlightClick="1"/>
            <a:extLst>
              <a:ext uri="{FF2B5EF4-FFF2-40B4-BE49-F238E27FC236}">
                <a16:creationId xmlns:a16="http://schemas.microsoft.com/office/drawing/2014/main" id="{2C332E69-9F42-87EB-98FB-52904E06EEA7}"/>
              </a:ext>
            </a:extLst>
          </p:cNvPr>
          <p:cNvSpPr/>
          <p:nvPr/>
        </p:nvSpPr>
        <p:spPr>
          <a:xfrm>
            <a:off x="0" y="977422"/>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a:t>
            </a:r>
          </a:p>
        </p:txBody>
      </p:sp>
      <p:sp>
        <p:nvSpPr>
          <p:cNvPr id="7" name="Arrow: Pentagon 6">
            <a:hlinkClick r:id="rId7" action="ppaction://hlinksldjump" highlightClick="1"/>
            <a:extLst>
              <a:ext uri="{FF2B5EF4-FFF2-40B4-BE49-F238E27FC236}">
                <a16:creationId xmlns:a16="http://schemas.microsoft.com/office/drawing/2014/main" id="{F63421A7-B0F3-1459-3823-82334E6608DF}"/>
              </a:ext>
            </a:extLst>
          </p:cNvPr>
          <p:cNvSpPr/>
          <p:nvPr/>
        </p:nvSpPr>
        <p:spPr>
          <a:xfrm>
            <a:off x="0" y="2443555"/>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sp>
        <p:nvSpPr>
          <p:cNvPr id="8" name="Arrow: Pentagon 7">
            <a:hlinkClick r:id="rId8" action="ppaction://hlinksldjump" highlightClick="1"/>
            <a:extLst>
              <a:ext uri="{FF2B5EF4-FFF2-40B4-BE49-F238E27FC236}">
                <a16:creationId xmlns:a16="http://schemas.microsoft.com/office/drawing/2014/main" id="{D2D87207-AFA3-EFDF-0631-4577FD7A37FC}"/>
              </a:ext>
            </a:extLst>
          </p:cNvPr>
          <p:cNvSpPr/>
          <p:nvPr/>
        </p:nvSpPr>
        <p:spPr>
          <a:xfrm>
            <a:off x="0" y="1954844"/>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1771895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2AAA4ABF-910C-FA7A-2F29-DC0D084B2E42}"/>
              </a:ext>
            </a:extLst>
          </p:cNvPr>
          <p:cNvPicPr>
            <a:picLocks noChangeAspect="1"/>
          </p:cNvPicPr>
          <p:nvPr/>
        </p:nvPicPr>
        <p:blipFill>
          <a:blip r:embed="rId3"/>
          <a:srcRect t="43732" b="37071"/>
          <a:stretch>
            <a:fillRect/>
          </a:stretch>
        </p:blipFill>
        <p:spPr>
          <a:xfrm>
            <a:off x="10449837" y="9258300"/>
            <a:ext cx="7833304" cy="1395854"/>
          </a:xfrm>
          <a:prstGeom prst="rect">
            <a:avLst/>
          </a:prstGeom>
        </p:spPr>
      </p:pic>
      <p:pic>
        <p:nvPicPr>
          <p:cNvPr id="15" name="Picture 3">
            <a:extLst>
              <a:ext uri="{FF2B5EF4-FFF2-40B4-BE49-F238E27FC236}">
                <a16:creationId xmlns:a16="http://schemas.microsoft.com/office/drawing/2014/main" id="{ADCFA29F-4032-6853-7E51-04714BC1BB01}"/>
              </a:ext>
            </a:extLst>
          </p:cNvPr>
          <p:cNvPicPr>
            <a:picLocks noChangeAspect="1"/>
          </p:cNvPicPr>
          <p:nvPr/>
        </p:nvPicPr>
        <p:blipFill>
          <a:blip r:embed="rId3"/>
          <a:srcRect t="43465" b="38192"/>
          <a:stretch>
            <a:fillRect/>
          </a:stretch>
        </p:blipFill>
        <p:spPr>
          <a:xfrm>
            <a:off x="0" y="9258300"/>
            <a:ext cx="7603120" cy="1394568"/>
          </a:xfrm>
          <a:prstGeom prst="rect">
            <a:avLst/>
          </a:prstGeom>
        </p:spPr>
      </p:pic>
      <p:pic>
        <p:nvPicPr>
          <p:cNvPr id="17" name="Picture 4">
            <a:extLst>
              <a:ext uri="{FF2B5EF4-FFF2-40B4-BE49-F238E27FC236}">
                <a16:creationId xmlns:a16="http://schemas.microsoft.com/office/drawing/2014/main" id="{56558031-9A49-4F22-1152-898DA72338E6}"/>
              </a:ext>
            </a:extLst>
          </p:cNvPr>
          <p:cNvPicPr>
            <a:picLocks noChangeAspect="1"/>
          </p:cNvPicPr>
          <p:nvPr/>
        </p:nvPicPr>
        <p:blipFill>
          <a:blip r:embed="rId3"/>
          <a:srcRect t="43732" b="37071"/>
          <a:stretch>
            <a:fillRect/>
          </a:stretch>
        </p:blipFill>
        <p:spPr>
          <a:xfrm>
            <a:off x="7603120" y="9258300"/>
            <a:ext cx="7833304" cy="1395854"/>
          </a:xfrm>
          <a:prstGeom prst="rect">
            <a:avLst/>
          </a:prstGeom>
        </p:spPr>
      </p:pic>
      <p:sp>
        <p:nvSpPr>
          <p:cNvPr id="19" name="TextBox 13">
            <a:extLst>
              <a:ext uri="{FF2B5EF4-FFF2-40B4-BE49-F238E27FC236}">
                <a16:creationId xmlns:a16="http://schemas.microsoft.com/office/drawing/2014/main" id="{71206474-339B-445E-3EC1-B9D195A1CAEB}"/>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1" name="TextBox 14">
            <a:extLst>
              <a:ext uri="{FF2B5EF4-FFF2-40B4-BE49-F238E27FC236}">
                <a16:creationId xmlns:a16="http://schemas.microsoft.com/office/drawing/2014/main" id="{3A1FE7BB-4F29-1D43-1F08-DF47FD204BE4}"/>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6" name="TextBox 7">
            <a:extLst>
              <a:ext uri="{FF2B5EF4-FFF2-40B4-BE49-F238E27FC236}">
                <a16:creationId xmlns:a16="http://schemas.microsoft.com/office/drawing/2014/main" id="{155D41A2-5582-DC73-633C-1EDA0294A9B6}"/>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23" name="TextBox 2">
            <a:extLst>
              <a:ext uri="{FF2B5EF4-FFF2-40B4-BE49-F238E27FC236}">
                <a16:creationId xmlns:a16="http://schemas.microsoft.com/office/drawing/2014/main" id="{62D220D1-2663-C449-0BFE-6AB8C246852B}"/>
              </a:ext>
            </a:extLst>
          </p:cNvPr>
          <p:cNvSpPr txBox="1"/>
          <p:nvPr/>
        </p:nvSpPr>
        <p:spPr>
          <a:xfrm>
            <a:off x="940123" y="532646"/>
            <a:ext cx="10846367" cy="692497"/>
          </a:xfrm>
          <a:prstGeom prst="rect">
            <a:avLst/>
          </a:prstGeom>
        </p:spPr>
        <p:txBody>
          <a:bodyPr wrap="square" lIns="0" tIns="0" rIns="0" bIns="0" rtlCol="0" anchor="t">
            <a:spAutoFit/>
          </a:bodyPr>
          <a:lstStyle/>
          <a:p>
            <a:pPr algn="l">
              <a:lnSpc>
                <a:spcPts val="5399"/>
              </a:lnSpc>
            </a:pPr>
            <a:r>
              <a:rPr lang="en-US" sz="4999" spc="74" dirty="0">
                <a:solidFill>
                  <a:schemeClr val="accent6">
                    <a:lumMod val="50000"/>
                  </a:schemeClr>
                </a:solidFill>
                <a:latin typeface="Roboto Bold"/>
              </a:rPr>
              <a:t>Step 0: File Deployment</a:t>
            </a:r>
          </a:p>
        </p:txBody>
      </p:sp>
      <p:sp>
        <p:nvSpPr>
          <p:cNvPr id="2" name="TextBox 1">
            <a:extLst>
              <a:ext uri="{FF2B5EF4-FFF2-40B4-BE49-F238E27FC236}">
                <a16:creationId xmlns:a16="http://schemas.microsoft.com/office/drawing/2014/main" id="{FD5D4D84-0B43-E356-E290-F7F18B7C4C70}"/>
              </a:ext>
            </a:extLst>
          </p:cNvPr>
          <p:cNvSpPr txBox="1"/>
          <p:nvPr/>
        </p:nvSpPr>
        <p:spPr>
          <a:xfrm>
            <a:off x="1055595" y="1658433"/>
            <a:ext cx="6547525" cy="2582630"/>
          </a:xfrm>
          <a:prstGeom prst="rect">
            <a:avLst/>
          </a:prstGeom>
        </p:spPr>
        <p:txBody>
          <a:bodyPr wrap="square" lIns="0" tIns="0" rIns="0" bIns="0" rtlCol="0" anchor="t">
            <a:spAutoFit/>
          </a:bodyPr>
          <a:lstStyle/>
          <a:p>
            <a:pPr marR="0">
              <a:lnSpc>
                <a:spcPct val="120000"/>
              </a:lnSpc>
              <a:spcBef>
                <a:spcPts val="0"/>
              </a:spcBef>
              <a:spcAft>
                <a:spcPts val="800"/>
              </a:spcAft>
            </a:pPr>
            <a:r>
              <a:rPr lang="en-GB" sz="2400" b="1"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Goal</a:t>
            </a: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a:t>
            </a:r>
          </a:p>
          <a:p>
            <a:pPr marL="457200" marR="0" indent="-457200">
              <a:lnSpc>
                <a:spcPct val="120000"/>
              </a:lnSpc>
              <a:spcBef>
                <a:spcPts val="0"/>
              </a:spcBef>
              <a:spcAft>
                <a:spcPts val="800"/>
              </a:spcAft>
              <a:buFont typeface="+mj-lt"/>
              <a:buAutoNum type="arabicPeriod"/>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Download repo to machine </a:t>
            </a:r>
          </a:p>
          <a:p>
            <a:pPr marL="457200" indent="-457200">
              <a:lnSpc>
                <a:spcPct val="120000"/>
              </a:lnSpc>
              <a:spcAft>
                <a:spcPts val="800"/>
              </a:spcAft>
              <a:buFont typeface="+mj-lt"/>
              <a:buAutoNum type="arabicPeriod"/>
            </a:pPr>
            <a:r>
              <a:rPr lang="en-GB" sz="2400" dirty="0">
                <a:latin typeface="Century Gothic" panose="020B0502020202020204" pitchFamily="34" charset="0"/>
                <a:ea typeface="Calibri" panose="020F0502020204030204" pitchFamily="34" charset="0"/>
                <a:cs typeface="Times New Roman" panose="02020603050405020304" pitchFamily="18" charset="0"/>
              </a:rPr>
              <a:t>Create Output Folder for JSON files</a:t>
            </a:r>
          </a:p>
          <a:p>
            <a:pPr marL="800100" lvl="1" indent="-342900">
              <a:lnSpc>
                <a:spcPct val="120000"/>
              </a:lnSpc>
              <a:spcAft>
                <a:spcPts val="800"/>
              </a:spcAft>
              <a:buFont typeface="Arial" panose="020B0604020202020204" pitchFamily="34" charset="0"/>
              <a:buChar char="•"/>
            </a:pPr>
            <a:r>
              <a:rPr lang="en-GB" sz="2400" dirty="0">
                <a:latin typeface="Century Gothic" panose="020B0502020202020204" pitchFamily="34" charset="0"/>
                <a:ea typeface="Calibri" panose="020F0502020204030204" pitchFamily="34" charset="0"/>
                <a:cs typeface="Times New Roman" panose="02020603050405020304" pitchFamily="18" charset="0"/>
              </a:rPr>
              <a:t>Option 1: Create your own</a:t>
            </a:r>
          </a:p>
          <a:p>
            <a:pPr marL="800100" lvl="1" indent="-342900">
              <a:lnSpc>
                <a:spcPct val="120000"/>
              </a:lnSpc>
              <a:spcAft>
                <a:spcPts val="800"/>
              </a:spcAft>
              <a:buFont typeface="Arial" panose="020B0604020202020204" pitchFamily="34" charset="0"/>
              <a:buChar char="•"/>
            </a:pPr>
            <a:r>
              <a:rPr lang="en-GB" sz="2400" b="1" dirty="0">
                <a:solidFill>
                  <a:schemeClr val="accent6">
                    <a:lumMod val="75000"/>
                  </a:schemeClr>
                </a:solidFill>
                <a:latin typeface="Century Gothic" panose="020B0502020202020204" pitchFamily="34" charset="0"/>
                <a:ea typeface="Calibri" panose="020F0502020204030204" pitchFamily="34" charset="0"/>
                <a:cs typeface="Times New Roman" panose="02020603050405020304" pitchFamily="18" charset="0"/>
              </a:rPr>
              <a:t>Option 2: just our sample directory</a:t>
            </a:r>
          </a:p>
        </p:txBody>
      </p:sp>
      <p:grpSp>
        <p:nvGrpSpPr>
          <p:cNvPr id="12" name="Group 11">
            <a:extLst>
              <a:ext uri="{FF2B5EF4-FFF2-40B4-BE49-F238E27FC236}">
                <a16:creationId xmlns:a16="http://schemas.microsoft.com/office/drawing/2014/main" id="{2CC07CB4-F608-BECB-D9E8-32EDBDBE2E50}"/>
              </a:ext>
            </a:extLst>
          </p:cNvPr>
          <p:cNvGrpSpPr/>
          <p:nvPr/>
        </p:nvGrpSpPr>
        <p:grpSpPr>
          <a:xfrm>
            <a:off x="11862955" y="1366478"/>
            <a:ext cx="5547188" cy="1542492"/>
            <a:chOff x="6065264" y="4126577"/>
            <a:chExt cx="5547188" cy="1542492"/>
          </a:xfrm>
        </p:grpSpPr>
        <p:pic>
          <p:nvPicPr>
            <p:cNvPr id="14" name="Picture 13">
              <a:extLst>
                <a:ext uri="{FF2B5EF4-FFF2-40B4-BE49-F238E27FC236}">
                  <a16:creationId xmlns:a16="http://schemas.microsoft.com/office/drawing/2014/main" id="{996AFADC-370E-E319-B412-EEE4BED0B34E}"/>
                </a:ext>
              </a:extLst>
            </p:cNvPr>
            <p:cNvPicPr>
              <a:picLocks noChangeAspect="1"/>
            </p:cNvPicPr>
            <p:nvPr/>
          </p:nvPicPr>
          <p:blipFill rotWithShape="1">
            <a:blip r:embed="rId4"/>
            <a:srcRect t="3153"/>
            <a:stretch/>
          </p:blipFill>
          <p:spPr>
            <a:xfrm>
              <a:off x="6113470" y="4546292"/>
              <a:ext cx="5498982" cy="1122777"/>
            </a:xfrm>
            <a:prstGeom prst="rect">
              <a:avLst/>
            </a:prstGeom>
          </p:spPr>
        </p:pic>
        <p:sp>
          <p:nvSpPr>
            <p:cNvPr id="16" name="TextBox 15">
              <a:extLst>
                <a:ext uri="{FF2B5EF4-FFF2-40B4-BE49-F238E27FC236}">
                  <a16:creationId xmlns:a16="http://schemas.microsoft.com/office/drawing/2014/main" id="{6189EB2D-312F-4B95-5CFC-2D59BBF6CCF4}"/>
                </a:ext>
              </a:extLst>
            </p:cNvPr>
            <p:cNvSpPr txBox="1"/>
            <p:nvPr/>
          </p:nvSpPr>
          <p:spPr>
            <a:xfrm>
              <a:off x="6065264" y="4126577"/>
              <a:ext cx="4744161" cy="400110"/>
            </a:xfrm>
            <a:prstGeom prst="rect">
              <a:avLst/>
            </a:prstGeom>
            <a:noFill/>
          </p:spPr>
          <p:txBody>
            <a:bodyPr wrap="square">
              <a:spAutoFit/>
            </a:bodyPr>
            <a:lstStyle/>
            <a:p>
              <a:r>
                <a:rPr lang="en-US" sz="2000" b="1" dirty="0">
                  <a:solidFill>
                    <a:schemeClr val="accent6"/>
                  </a:solidFill>
                  <a:latin typeface="Century Gothic" panose="020B0502020202020204" pitchFamily="34" charset="0"/>
                </a:rPr>
                <a:t>Folder: DBWA Deliverables</a:t>
              </a:r>
            </a:p>
          </p:txBody>
        </p:sp>
      </p:grpSp>
      <p:grpSp>
        <p:nvGrpSpPr>
          <p:cNvPr id="9" name="Group 8">
            <a:extLst>
              <a:ext uri="{FF2B5EF4-FFF2-40B4-BE49-F238E27FC236}">
                <a16:creationId xmlns:a16="http://schemas.microsoft.com/office/drawing/2014/main" id="{98908900-8BE1-B295-AD20-F22EA3199BCB}"/>
              </a:ext>
            </a:extLst>
          </p:cNvPr>
          <p:cNvGrpSpPr/>
          <p:nvPr/>
        </p:nvGrpSpPr>
        <p:grpSpPr>
          <a:xfrm>
            <a:off x="11911161" y="3060056"/>
            <a:ext cx="5095967" cy="2843088"/>
            <a:chOff x="12125001" y="5143500"/>
            <a:chExt cx="5095967" cy="2843088"/>
          </a:xfrm>
        </p:grpSpPr>
        <p:pic>
          <p:nvPicPr>
            <p:cNvPr id="10" name="Picture 9">
              <a:extLst>
                <a:ext uri="{FF2B5EF4-FFF2-40B4-BE49-F238E27FC236}">
                  <a16:creationId xmlns:a16="http://schemas.microsoft.com/office/drawing/2014/main" id="{57607189-4FF3-7F89-67CC-10066546BD11}"/>
                </a:ext>
              </a:extLst>
            </p:cNvPr>
            <p:cNvPicPr>
              <a:picLocks noChangeAspect="1"/>
            </p:cNvPicPr>
            <p:nvPr/>
          </p:nvPicPr>
          <p:blipFill rotWithShape="1">
            <a:blip r:embed="rId5"/>
            <a:srcRect t="2022" r="4055" b="6649"/>
            <a:stretch/>
          </p:blipFill>
          <p:spPr>
            <a:xfrm>
              <a:off x="12125001" y="5561215"/>
              <a:ext cx="5095967" cy="2425373"/>
            </a:xfrm>
            <a:prstGeom prst="rect">
              <a:avLst/>
            </a:prstGeom>
          </p:spPr>
        </p:pic>
        <p:sp>
          <p:nvSpPr>
            <p:cNvPr id="11" name="TextBox 10">
              <a:extLst>
                <a:ext uri="{FF2B5EF4-FFF2-40B4-BE49-F238E27FC236}">
                  <a16:creationId xmlns:a16="http://schemas.microsoft.com/office/drawing/2014/main" id="{4D6C65BD-187D-C93B-A3F1-FFBFD87239E3}"/>
                </a:ext>
              </a:extLst>
            </p:cNvPr>
            <p:cNvSpPr txBox="1"/>
            <p:nvPr/>
          </p:nvSpPr>
          <p:spPr>
            <a:xfrm>
              <a:off x="12125001" y="5143500"/>
              <a:ext cx="4744161" cy="400110"/>
            </a:xfrm>
            <a:prstGeom prst="rect">
              <a:avLst/>
            </a:prstGeom>
            <a:noFill/>
          </p:spPr>
          <p:txBody>
            <a:bodyPr wrap="square">
              <a:spAutoFit/>
            </a:bodyPr>
            <a:lstStyle/>
            <a:p>
              <a:r>
                <a:rPr lang="en-US" sz="2000" b="1" dirty="0">
                  <a:solidFill>
                    <a:schemeClr val="accent6"/>
                  </a:solidFill>
                  <a:latin typeface="Century Gothic" panose="020B0502020202020204" pitchFamily="34" charset="0"/>
                </a:rPr>
                <a:t>Folder: DBWA Demonstration Files</a:t>
              </a:r>
            </a:p>
          </p:txBody>
        </p:sp>
      </p:grpSp>
      <p:sp>
        <p:nvSpPr>
          <p:cNvPr id="4" name="Arrow: Pentagon 3">
            <a:hlinkClick r:id="rId6" action="ppaction://hlinksldjump" highlightClick="1"/>
            <a:extLst>
              <a:ext uri="{FF2B5EF4-FFF2-40B4-BE49-F238E27FC236}">
                <a16:creationId xmlns:a16="http://schemas.microsoft.com/office/drawing/2014/main" id="{8E62DBD1-9AFB-CF88-5C8E-7420484928B4}"/>
              </a:ext>
            </a:extLst>
          </p:cNvPr>
          <p:cNvSpPr/>
          <p:nvPr/>
        </p:nvSpPr>
        <p:spPr>
          <a:xfrm>
            <a:off x="0" y="0"/>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0</a:t>
            </a:r>
          </a:p>
        </p:txBody>
      </p:sp>
      <p:sp>
        <p:nvSpPr>
          <p:cNvPr id="5" name="Arrow: Pentagon 4">
            <a:hlinkClick r:id="rId7" action="ppaction://hlinksldjump" highlightClick="1"/>
            <a:extLst>
              <a:ext uri="{FF2B5EF4-FFF2-40B4-BE49-F238E27FC236}">
                <a16:creationId xmlns:a16="http://schemas.microsoft.com/office/drawing/2014/main" id="{62E72D96-1781-C498-4943-5C6D335EDCD7}"/>
              </a:ext>
            </a:extLst>
          </p:cNvPr>
          <p:cNvSpPr/>
          <p:nvPr/>
        </p:nvSpPr>
        <p:spPr>
          <a:xfrm>
            <a:off x="0" y="488711"/>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1</a:t>
            </a:r>
          </a:p>
        </p:txBody>
      </p:sp>
      <p:sp>
        <p:nvSpPr>
          <p:cNvPr id="7" name="Arrow: Pentagon 6">
            <a:hlinkClick r:id="rId8" action="ppaction://hlinksldjump" highlightClick="1"/>
            <a:extLst>
              <a:ext uri="{FF2B5EF4-FFF2-40B4-BE49-F238E27FC236}">
                <a16:creationId xmlns:a16="http://schemas.microsoft.com/office/drawing/2014/main" id="{586D8C46-A08A-3951-C109-F319A81B7895}"/>
              </a:ext>
            </a:extLst>
          </p:cNvPr>
          <p:cNvSpPr/>
          <p:nvPr/>
        </p:nvSpPr>
        <p:spPr>
          <a:xfrm>
            <a:off x="0" y="1466133"/>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3</a:t>
            </a:r>
          </a:p>
        </p:txBody>
      </p:sp>
      <p:sp>
        <p:nvSpPr>
          <p:cNvPr id="18" name="Arrow: Pentagon 17">
            <a:hlinkClick r:id="rId9" action="ppaction://hlinksldjump" highlightClick="1"/>
            <a:extLst>
              <a:ext uri="{FF2B5EF4-FFF2-40B4-BE49-F238E27FC236}">
                <a16:creationId xmlns:a16="http://schemas.microsoft.com/office/drawing/2014/main" id="{33027589-1C5C-13A0-3841-CA8F327ADD50}"/>
              </a:ext>
            </a:extLst>
          </p:cNvPr>
          <p:cNvSpPr/>
          <p:nvPr/>
        </p:nvSpPr>
        <p:spPr>
          <a:xfrm>
            <a:off x="0" y="977422"/>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a:t>
            </a:r>
          </a:p>
        </p:txBody>
      </p:sp>
      <p:sp>
        <p:nvSpPr>
          <p:cNvPr id="22" name="Arrow: Pentagon 21">
            <a:hlinkClick r:id="rId10" action="ppaction://hlinksldjump" highlightClick="1"/>
            <a:extLst>
              <a:ext uri="{FF2B5EF4-FFF2-40B4-BE49-F238E27FC236}">
                <a16:creationId xmlns:a16="http://schemas.microsoft.com/office/drawing/2014/main" id="{57D0E7E2-66F0-6EAB-82A7-D9F12BD2124B}"/>
              </a:ext>
            </a:extLst>
          </p:cNvPr>
          <p:cNvSpPr/>
          <p:nvPr/>
        </p:nvSpPr>
        <p:spPr>
          <a:xfrm>
            <a:off x="0" y="2443555"/>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sp>
        <p:nvSpPr>
          <p:cNvPr id="26" name="Arrow: Pentagon 25">
            <a:hlinkClick r:id="rId11" action="ppaction://hlinksldjump" highlightClick="1"/>
            <a:extLst>
              <a:ext uri="{FF2B5EF4-FFF2-40B4-BE49-F238E27FC236}">
                <a16:creationId xmlns:a16="http://schemas.microsoft.com/office/drawing/2014/main" id="{198C54C6-F3E8-E7D9-7246-B3D8C22179B1}"/>
              </a:ext>
            </a:extLst>
          </p:cNvPr>
          <p:cNvSpPr/>
          <p:nvPr/>
        </p:nvSpPr>
        <p:spPr>
          <a:xfrm>
            <a:off x="0" y="1954844"/>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19585104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FE572744D2CEF4AA5BC4104E77FD107" ma:contentTypeVersion="20" ma:contentTypeDescription="Create a new document." ma:contentTypeScope="" ma:versionID="ecb866435a4f3b8034314f896e05e1ee">
  <xsd:schema xmlns:xsd="http://www.w3.org/2001/XMLSchema" xmlns:xs="http://www.w3.org/2001/XMLSchema" xmlns:p="http://schemas.microsoft.com/office/2006/metadata/properties" xmlns:ns2="e3acc692-f1fd-497c-81e5-2492ad4192d3" xmlns:ns3="ebbf12c6-42c1-467d-908e-137031f6d871" targetNamespace="http://schemas.microsoft.com/office/2006/metadata/properties" ma:root="true" ma:fieldsID="370033d66b52e83c6c13a5daf2866af0" ns2:_="" ns3:_="">
    <xsd:import namespace="e3acc692-f1fd-497c-81e5-2492ad4192d3"/>
    <xsd:import namespace="ebbf12c6-42c1-467d-908e-137031f6d87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AutoKeyPoints" minOccurs="0"/>
                <xsd:element ref="ns2:MediaServiceKeyPoints" minOccurs="0"/>
                <xsd:element ref="ns2:MediaLengthInSeconds" minOccurs="0"/>
                <xsd:element ref="ns2:MediaServiceLocation" minOccurs="0"/>
                <xsd:element ref="ns2:lcf76f155ced4ddcb4097134ff3c332f" minOccurs="0"/>
                <xsd:element ref="ns3:TaxCatchAll" minOccurs="0"/>
                <xsd:element ref="ns2:JAFRecc_x002e_" minOccurs="0"/>
                <xsd:element ref="ns2: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acc692-f1fd-497c-81e5-2492ad4192d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281ea542-e2a3-4747-9581-6b3f7c246cac" ma:termSetId="09814cd3-568e-fe90-9814-8d621ff8fb84" ma:anchorId="fba54fb3-c3e1-fe81-a776-ca4b69148c4d" ma:open="true" ma:isKeyword="false">
      <xsd:complexType>
        <xsd:sequence>
          <xsd:element ref="pc:Terms" minOccurs="0" maxOccurs="1"/>
        </xsd:sequence>
      </xsd:complexType>
    </xsd:element>
    <xsd:element name="JAFRecc_x002e_" ma:index="24" nillable="true" ma:displayName="JAF Recc." ma:format="Dropdown" ma:internalName="JAFRecc_x002e_">
      <xsd:simpleType>
        <xsd:restriction base="dms:Choice">
          <xsd:enumeration value="Archive"/>
          <xsd:enumeration value="Keep"/>
          <xsd:enumeration value="Relocate"/>
          <xsd:enumeration value="Delete"/>
        </xsd:restriction>
      </xsd:simpleType>
    </xsd:element>
    <xsd:element name="_Flow_SignoffStatus" ma:index="25" nillable="true" ma:displayName="Sign-off status" ma:internalName="Sign_x002d_off_x0020_status">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bbf12c6-42c1-467d-908e-137031f6d87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40adc991-fc2a-44ee-8088-e0018244821f}" ma:internalName="TaxCatchAll" ma:showField="CatchAllData" ma:web="ebbf12c6-42c1-467d-908e-137031f6d87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e3acc692-f1fd-497c-81e5-2492ad4192d3">
      <Terms xmlns="http://schemas.microsoft.com/office/infopath/2007/PartnerControls"/>
    </lcf76f155ced4ddcb4097134ff3c332f>
    <TaxCatchAll xmlns="ebbf12c6-42c1-467d-908e-137031f6d871" xsi:nil="true"/>
    <_Flow_SignoffStatus xmlns="e3acc692-f1fd-497c-81e5-2492ad4192d3" xsi:nil="true"/>
    <JAFRecc_x002e_ xmlns="e3acc692-f1fd-497c-81e5-2492ad4192d3" xsi:nil="true"/>
  </documentManagement>
</p:properties>
</file>

<file path=customXml/itemProps1.xml><?xml version="1.0" encoding="utf-8"?>
<ds:datastoreItem xmlns:ds="http://schemas.openxmlformats.org/officeDocument/2006/customXml" ds:itemID="{3DFBC4ED-1852-4FB9-917A-D911DBC73320}">
  <ds:schemaRefs>
    <ds:schemaRef ds:uri="e3acc692-f1fd-497c-81e5-2492ad4192d3"/>
    <ds:schemaRef ds:uri="ebbf12c6-42c1-467d-908e-137031f6d87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0B1A36D-EE68-462C-8532-193ACC37E75D}">
  <ds:schemaRefs>
    <ds:schemaRef ds:uri="http://schemas.microsoft.com/sharepoint/v3/contenttype/forms"/>
  </ds:schemaRefs>
</ds:datastoreItem>
</file>

<file path=customXml/itemProps3.xml><?xml version="1.0" encoding="utf-8"?>
<ds:datastoreItem xmlns:ds="http://schemas.openxmlformats.org/officeDocument/2006/customXml" ds:itemID="{B48BC5D8-2A38-4433-ADF2-269D8A964B32}">
  <ds:schemaRefs>
    <ds:schemaRef ds:uri="e3acc692-f1fd-497c-81e5-2492ad4192d3"/>
    <ds:schemaRef ds:uri="ebbf12c6-42c1-467d-908e-137031f6d87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46</TotalTime>
  <Words>4097</Words>
  <Application>Microsoft Office PowerPoint</Application>
  <PresentationFormat>Custom</PresentationFormat>
  <Paragraphs>645</Paragraphs>
  <Slides>40</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Forte</vt:lpstr>
      <vt:lpstr>Calibri</vt:lpstr>
      <vt:lpstr>Century Gothic</vt:lpstr>
      <vt:lpstr>Roboto Bold</vt:lpstr>
      <vt:lpstr>Arial</vt:lpstr>
      <vt:lpstr>Roboto</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Speaker Template</dc:title>
  <dc:creator>Feracor, James</dc:creator>
  <cp:lastModifiedBy>Feracor, James</cp:lastModifiedBy>
  <cp:revision>1</cp:revision>
  <dcterms:created xsi:type="dcterms:W3CDTF">2006-08-16T00:00:00Z</dcterms:created>
  <dcterms:modified xsi:type="dcterms:W3CDTF">2023-06-11T23:20:12Z</dcterms:modified>
  <dc:identifier>DAFccOF_970</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0x010100EE478A3DCA16C8468016FEFC4C87DFEC</vt:lpwstr>
  </property>
  <property fmtid="{D5CDD505-2E9C-101B-9397-08002B2CF9AE}" pid="3" name="MediaServiceImageTags">
    <vt:lpwstr/>
  </property>
</Properties>
</file>